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77"/>
  </p:notesMasterIdLst>
  <p:handoutMasterIdLst>
    <p:handoutMasterId r:id="rId78"/>
  </p:handoutMasterIdLst>
  <p:sldIdLst>
    <p:sldId id="295" r:id="rId5"/>
    <p:sldId id="294" r:id="rId6"/>
    <p:sldId id="299" r:id="rId7"/>
    <p:sldId id="269" r:id="rId8"/>
    <p:sldId id="270" r:id="rId9"/>
    <p:sldId id="271" r:id="rId10"/>
    <p:sldId id="736" r:id="rId11"/>
    <p:sldId id="747" r:id="rId12"/>
    <p:sldId id="748" r:id="rId13"/>
    <p:sldId id="749" r:id="rId14"/>
    <p:sldId id="750" r:id="rId15"/>
    <p:sldId id="751" r:id="rId16"/>
    <p:sldId id="735" r:id="rId17"/>
    <p:sldId id="737" r:id="rId18"/>
    <p:sldId id="746" r:id="rId19"/>
    <p:sldId id="789" r:id="rId20"/>
    <p:sldId id="298" r:id="rId21"/>
    <p:sldId id="309" r:id="rId22"/>
    <p:sldId id="311" r:id="rId23"/>
    <p:sldId id="304" r:id="rId24"/>
    <p:sldId id="305" r:id="rId25"/>
    <p:sldId id="306" r:id="rId26"/>
    <p:sldId id="307" r:id="rId27"/>
    <p:sldId id="308" r:id="rId28"/>
    <p:sldId id="310" r:id="rId29"/>
    <p:sldId id="312" r:id="rId30"/>
    <p:sldId id="314" r:id="rId31"/>
    <p:sldId id="315" r:id="rId32"/>
    <p:sldId id="316" r:id="rId33"/>
    <p:sldId id="739" r:id="rId34"/>
    <p:sldId id="757" r:id="rId35"/>
    <p:sldId id="752" r:id="rId36"/>
    <p:sldId id="753" r:id="rId37"/>
    <p:sldId id="754" r:id="rId38"/>
    <p:sldId id="755" r:id="rId39"/>
    <p:sldId id="756" r:id="rId40"/>
    <p:sldId id="300" r:id="rId41"/>
    <p:sldId id="761" r:id="rId42"/>
    <p:sldId id="762" r:id="rId43"/>
    <p:sldId id="759" r:id="rId44"/>
    <p:sldId id="764" r:id="rId45"/>
    <p:sldId id="765" r:id="rId46"/>
    <p:sldId id="766" r:id="rId47"/>
    <p:sldId id="760" r:id="rId48"/>
    <p:sldId id="763" r:id="rId49"/>
    <p:sldId id="767" r:id="rId50"/>
    <p:sldId id="356" r:id="rId51"/>
    <p:sldId id="740" r:id="rId52"/>
    <p:sldId id="772" r:id="rId53"/>
    <p:sldId id="770" r:id="rId54"/>
    <p:sldId id="768" r:id="rId55"/>
    <p:sldId id="769" r:id="rId56"/>
    <p:sldId id="771" r:id="rId57"/>
    <p:sldId id="773" r:id="rId58"/>
    <p:sldId id="741" r:id="rId59"/>
    <p:sldId id="774" r:id="rId60"/>
    <p:sldId id="775" r:id="rId61"/>
    <p:sldId id="776" r:id="rId62"/>
    <p:sldId id="777" r:id="rId63"/>
    <p:sldId id="778" r:id="rId64"/>
    <p:sldId id="780" r:id="rId65"/>
    <p:sldId id="738" r:id="rId66"/>
    <p:sldId id="781" r:id="rId67"/>
    <p:sldId id="782" r:id="rId68"/>
    <p:sldId id="784" r:id="rId69"/>
    <p:sldId id="788" r:id="rId70"/>
    <p:sldId id="742" r:id="rId71"/>
    <p:sldId id="785" r:id="rId72"/>
    <p:sldId id="787" r:id="rId73"/>
    <p:sldId id="786" r:id="rId74"/>
    <p:sldId id="744" r:id="rId75"/>
    <p:sldId id="790" r:id="rId76"/>
  </p:sldIdLst>
  <p:sldSz cx="9144000" cy="5143500" type="screen16x9"/>
  <p:notesSz cx="6858000" cy="9144000"/>
  <p:custDataLst>
    <p:tags r:id="rId7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QUIRED SLIDES" id="{D4B04A26-677D-4F42-935A-AFC5E88D43B3}">
          <p14:sldIdLst>
            <p14:sldId id="295"/>
            <p14:sldId id="294"/>
          </p14:sldIdLst>
        </p14:section>
        <p14:section name="Agenda and Objectives" id="{46747BAB-9EBA-40E8-9554-BEECFF61E9FB}">
          <p14:sldIdLst>
            <p14:sldId id="299"/>
            <p14:sldId id="269"/>
            <p14:sldId id="270"/>
            <p14:sldId id="271"/>
          </p14:sldIdLst>
        </p14:section>
        <p14:section name="Evaluation Context" id="{EEBDB45D-CA48-4924-A142-BC6C2168780F}">
          <p14:sldIdLst>
            <p14:sldId id="736"/>
            <p14:sldId id="747"/>
            <p14:sldId id="748"/>
            <p14:sldId id="749"/>
            <p14:sldId id="750"/>
            <p14:sldId id="751"/>
            <p14:sldId id="735"/>
          </p14:sldIdLst>
        </p14:section>
        <p14:section name="Our Dataset" id="{90AC2B0B-C3BB-4DA2-940E-ACAAB7373340}">
          <p14:sldIdLst>
            <p14:sldId id="737"/>
            <p14:sldId id="746"/>
            <p14:sldId id="789"/>
            <p14:sldId id="298"/>
            <p14:sldId id="309"/>
            <p14:sldId id="311"/>
            <p14:sldId id="304"/>
            <p14:sldId id="305"/>
            <p14:sldId id="306"/>
            <p14:sldId id="307"/>
            <p14:sldId id="308"/>
            <p14:sldId id="310"/>
            <p14:sldId id="312"/>
            <p14:sldId id="314"/>
            <p14:sldId id="315"/>
            <p14:sldId id="316"/>
          </p14:sldIdLst>
        </p14:section>
        <p14:section name="Filter Context" id="{038260EF-23A3-487A-BE48-AC34E2BDA234}">
          <p14:sldIdLst>
            <p14:sldId id="739"/>
            <p14:sldId id="757"/>
            <p14:sldId id="752"/>
            <p14:sldId id="753"/>
            <p14:sldId id="754"/>
            <p14:sldId id="755"/>
            <p14:sldId id="756"/>
            <p14:sldId id="300"/>
            <p14:sldId id="761"/>
            <p14:sldId id="762"/>
            <p14:sldId id="759"/>
            <p14:sldId id="764"/>
            <p14:sldId id="765"/>
            <p14:sldId id="766"/>
            <p14:sldId id="760"/>
            <p14:sldId id="763"/>
            <p14:sldId id="767"/>
            <p14:sldId id="356"/>
          </p14:sldIdLst>
        </p14:section>
        <p14:section name="Row Context" id="{19DCA968-4E7E-4B0D-8F4D-DFD8600F8E80}">
          <p14:sldIdLst>
            <p14:sldId id="740"/>
            <p14:sldId id="772"/>
            <p14:sldId id="770"/>
            <p14:sldId id="768"/>
            <p14:sldId id="769"/>
            <p14:sldId id="771"/>
            <p14:sldId id="773"/>
          </p14:sldIdLst>
        </p14:section>
        <p14:section name="Calculate" id="{75206AE6-0DF4-4147-929D-66B7DE3AC23F}">
          <p14:sldIdLst>
            <p14:sldId id="741"/>
            <p14:sldId id="774"/>
            <p14:sldId id="775"/>
            <p14:sldId id="776"/>
            <p14:sldId id="777"/>
            <p14:sldId id="778"/>
            <p14:sldId id="780"/>
          </p14:sldIdLst>
        </p14:section>
        <p14:section name="Modifying Relationships" id="{2900B4BF-5321-4C65-895E-6C3B96C630FE}">
          <p14:sldIdLst>
            <p14:sldId id="738"/>
            <p14:sldId id="781"/>
            <p14:sldId id="782"/>
            <p14:sldId id="784"/>
            <p14:sldId id="788"/>
          </p14:sldIdLst>
        </p14:section>
        <p14:section name="Context Transitions" id="{F343BE1B-06EE-40E7-AC31-6FAE3F11B17A}">
          <p14:sldIdLst>
            <p14:sldId id="742"/>
            <p14:sldId id="785"/>
            <p14:sldId id="787"/>
            <p14:sldId id="786"/>
          </p14:sldIdLst>
        </p14:section>
        <p14:section name="Questions" id="{1D467997-0C4A-488E-8578-E9D5D9FA623E}">
          <p14:sldIdLst>
            <p14:sldId id="744"/>
            <p14:sldId id="790"/>
          </p14:sldIdLst>
        </p14:section>
        <p14:section name="REFERENCE SLIDES" id="{1BF493E7-959B-4098-9BC3-C5CDEA4CA9C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  <p:cmAuthor id="3" name="Monica Gualdieri" initials="MG" lastIdx="3" clrIdx="2">
    <p:extLst>
      <p:ext uri="{19B8F6BF-5375-455C-9EA6-DF929625EA0E}">
        <p15:presenceInfo xmlns:p15="http://schemas.microsoft.com/office/powerpoint/2012/main" userId="S::monica.gualdieri@pass.org::16032a12-b6e7-440a-b1ad-611c4e3b87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99CA"/>
    <a:srgbClr val="0000CD"/>
    <a:srgbClr val="008000"/>
    <a:srgbClr val="D4AF37"/>
    <a:srgbClr val="8B4513"/>
    <a:srgbClr val="808080"/>
    <a:srgbClr val="007579"/>
    <a:srgbClr val="302A7E"/>
    <a:srgbClr val="6658A6"/>
    <a:srgbClr val="0077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D2EAA-77E7-4720-91B2-2EA5B2BF56AC}" v="34" dt="2025-06-19T08:46:51.6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6" autoAdjust="0"/>
    <p:restoredTop sz="86385" autoAdjust="0"/>
  </p:normalViewPr>
  <p:slideViewPr>
    <p:cSldViewPr snapToGrid="0">
      <p:cViewPr>
        <p:scale>
          <a:sx n="146" d="100"/>
          <a:sy n="146" d="100"/>
        </p:scale>
        <p:origin x="108" y="34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tags" Target="tags/tag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commentAuthors" Target="commentAuthors.xml"/><Relationship Id="rId85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McGillivray" userId="fb46896e-bde4-415d-bf59-66afb9dd3eb2" providerId="ADAL" clId="{3C5D2EAA-77E7-4720-91B2-2EA5B2BF56AC}"/>
    <pc:docChg chg="undo custSel addSld delSld modSld sldOrd addMainMaster delMainMaster modMainMaster modSection">
      <pc:chgData name="James McGillivray" userId="fb46896e-bde4-415d-bf59-66afb9dd3eb2" providerId="ADAL" clId="{3C5D2EAA-77E7-4720-91B2-2EA5B2BF56AC}" dt="2025-06-19T08:46:51.687" v="286" actId="14826"/>
      <pc:docMkLst>
        <pc:docMk/>
      </pc:docMkLst>
      <pc:sldChg chg="add del">
        <pc:chgData name="James McGillivray" userId="fb46896e-bde4-415d-bf59-66afb9dd3eb2" providerId="ADAL" clId="{3C5D2EAA-77E7-4720-91B2-2EA5B2BF56AC}" dt="2025-06-18T09:16:09.271" v="6" actId="2696"/>
        <pc:sldMkLst>
          <pc:docMk/>
          <pc:sldMk cId="3757330821" sldId="260"/>
        </pc:sldMkLst>
      </pc:sldChg>
      <pc:sldChg chg="add del">
        <pc:chgData name="James McGillivray" userId="fb46896e-bde4-415d-bf59-66afb9dd3eb2" providerId="ADAL" clId="{3C5D2EAA-77E7-4720-91B2-2EA5B2BF56AC}" dt="2025-06-18T09:16:09.271" v="6" actId="2696"/>
        <pc:sldMkLst>
          <pc:docMk/>
          <pc:sldMk cId="4189479326" sldId="262"/>
        </pc:sldMkLst>
      </pc:sldChg>
      <pc:sldChg chg="addSp delSp modSp mod setBg modClrScheme chgLayout">
        <pc:chgData name="James McGillivray" userId="fb46896e-bde4-415d-bf59-66afb9dd3eb2" providerId="ADAL" clId="{3C5D2EAA-77E7-4720-91B2-2EA5B2BF56AC}" dt="2025-06-19T08:29:51.080" v="183"/>
        <pc:sldMkLst>
          <pc:docMk/>
          <pc:sldMk cId="3950039542" sldId="294"/>
        </pc:sldMkLst>
        <pc:spChg chg="mod ord">
          <ac:chgData name="James McGillivray" userId="fb46896e-bde4-415d-bf59-66afb9dd3eb2" providerId="ADAL" clId="{3C5D2EAA-77E7-4720-91B2-2EA5B2BF56AC}" dt="2025-06-18T14:32:41.812" v="56" actId="14838"/>
          <ac:spMkLst>
            <pc:docMk/>
            <pc:sldMk cId="3950039542" sldId="294"/>
            <ac:spMk id="3" creationId="{30F34D72-EB09-4D3F-9260-1059E5026D6C}"/>
          </ac:spMkLst>
        </pc:spChg>
        <pc:spChg chg="mod ord">
          <ac:chgData name="James McGillivray" userId="fb46896e-bde4-415d-bf59-66afb9dd3eb2" providerId="ADAL" clId="{3C5D2EAA-77E7-4720-91B2-2EA5B2BF56AC}" dt="2025-06-18T14:33:00.823" v="58" actId="14838"/>
          <ac:spMkLst>
            <pc:docMk/>
            <pc:sldMk cId="3950039542" sldId="294"/>
            <ac:spMk id="4" creationId="{FADA50D9-CD2D-4641-9159-9D3C760CFECC}"/>
          </ac:spMkLst>
        </pc:spChg>
        <pc:spChg chg="mod ord">
          <ac:chgData name="James McGillivray" userId="fb46896e-bde4-415d-bf59-66afb9dd3eb2" providerId="ADAL" clId="{3C5D2EAA-77E7-4720-91B2-2EA5B2BF56AC}" dt="2025-06-19T08:29:36.288" v="182" actId="1036"/>
          <ac:spMkLst>
            <pc:docMk/>
            <pc:sldMk cId="3950039542" sldId="294"/>
            <ac:spMk id="5" creationId="{8FC4220A-4283-41AB-9074-319E2CDBE317}"/>
          </ac:spMkLst>
        </pc:spChg>
        <pc:spChg chg="mod ord">
          <ac:chgData name="James McGillivray" userId="fb46896e-bde4-415d-bf59-66afb9dd3eb2" providerId="ADAL" clId="{3C5D2EAA-77E7-4720-91B2-2EA5B2BF56AC}" dt="2025-06-18T14:33:28.555" v="60" actId="14838"/>
          <ac:spMkLst>
            <pc:docMk/>
            <pc:sldMk cId="3950039542" sldId="294"/>
            <ac:spMk id="6" creationId="{24A7EF43-E019-4D3D-B62A-917851DCEFC5}"/>
          </ac:spMkLst>
        </pc:spChg>
        <pc:spChg chg="mod ord">
          <ac:chgData name="James McGillivray" userId="fb46896e-bde4-415d-bf59-66afb9dd3eb2" providerId="ADAL" clId="{3C5D2EAA-77E7-4720-91B2-2EA5B2BF56AC}" dt="2025-06-18T14:32:51.801" v="57" actId="14838"/>
          <ac:spMkLst>
            <pc:docMk/>
            <pc:sldMk cId="3950039542" sldId="294"/>
            <ac:spMk id="8" creationId="{B29EA647-B24C-4A89-83D1-23F6278BEF81}"/>
          </ac:spMkLst>
        </pc:spChg>
        <pc:spChg chg="mod">
          <ac:chgData name="James McGillivray" userId="fb46896e-bde4-415d-bf59-66afb9dd3eb2" providerId="ADAL" clId="{3C5D2EAA-77E7-4720-91B2-2EA5B2BF56AC}" dt="2025-06-18T14:33:36.888" v="61" actId="14838"/>
          <ac:spMkLst>
            <pc:docMk/>
            <pc:sldMk cId="3950039542" sldId="294"/>
            <ac:spMk id="14" creationId="{419194FE-2B55-4FFD-B7FB-BEB920080D62}"/>
          </ac:spMkLst>
        </pc:spChg>
        <pc:picChg chg="add del mod">
          <ac:chgData name="James McGillivray" userId="fb46896e-bde4-415d-bf59-66afb9dd3eb2" providerId="ADAL" clId="{3C5D2EAA-77E7-4720-91B2-2EA5B2BF56AC}" dt="2025-06-18T14:26:16.239" v="16" actId="478"/>
          <ac:picMkLst>
            <pc:docMk/>
            <pc:sldMk cId="3950039542" sldId="294"/>
            <ac:picMk id="7" creationId="{66051F9E-0403-20CA-7873-D4920A118A6C}"/>
          </ac:picMkLst>
        </pc:picChg>
        <pc:picChg chg="mod">
          <ac:chgData name="James McGillivray" userId="fb46896e-bde4-415d-bf59-66afb9dd3eb2" providerId="ADAL" clId="{3C5D2EAA-77E7-4720-91B2-2EA5B2BF56AC}" dt="2025-06-19T08:29:51.080" v="183"/>
          <ac:picMkLst>
            <pc:docMk/>
            <pc:sldMk cId="3950039542" sldId="294"/>
            <ac:picMk id="9" creationId="{608AF25C-371B-4ED2-9A95-FD72B8780DFC}"/>
          </ac:picMkLst>
        </pc:picChg>
        <pc:picChg chg="del">
          <ac:chgData name="James McGillivray" userId="fb46896e-bde4-415d-bf59-66afb9dd3eb2" providerId="ADAL" clId="{3C5D2EAA-77E7-4720-91B2-2EA5B2BF56AC}" dt="2025-06-19T08:29:06.875" v="153" actId="478"/>
          <ac:picMkLst>
            <pc:docMk/>
            <pc:sldMk cId="3950039542" sldId="294"/>
            <ac:picMk id="10" creationId="{0EBBAD6A-1319-4AAC-8063-348FD93B4877}"/>
          </ac:picMkLst>
        </pc:picChg>
        <pc:picChg chg="mod">
          <ac:chgData name="James McGillivray" userId="fb46896e-bde4-415d-bf59-66afb9dd3eb2" providerId="ADAL" clId="{3C5D2EAA-77E7-4720-91B2-2EA5B2BF56AC}" dt="2025-06-18T14:48:26.831" v="77" actId="1076"/>
          <ac:picMkLst>
            <pc:docMk/>
            <pc:sldMk cId="3950039542" sldId="294"/>
            <ac:picMk id="11" creationId="{E5D23CC4-8898-41D3-9D54-CED4B0BB1FA3}"/>
          </ac:picMkLst>
        </pc:picChg>
        <pc:picChg chg="mod ord">
          <ac:chgData name="James McGillivray" userId="fb46896e-bde4-415d-bf59-66afb9dd3eb2" providerId="ADAL" clId="{3C5D2EAA-77E7-4720-91B2-2EA5B2BF56AC}" dt="2025-06-18T14:30:51.486" v="32" actId="700"/>
          <ac:picMkLst>
            <pc:docMk/>
            <pc:sldMk cId="3950039542" sldId="294"/>
            <ac:picMk id="13" creationId="{B9F03CA5-39BC-4109-A558-85822A484C41}"/>
          </ac:picMkLst>
        </pc:picChg>
        <pc:picChg chg="add mod">
          <ac:chgData name="James McGillivray" userId="fb46896e-bde4-415d-bf59-66afb9dd3eb2" providerId="ADAL" clId="{3C5D2EAA-77E7-4720-91B2-2EA5B2BF56AC}" dt="2025-06-18T14:27:12.481" v="20" actId="1076"/>
          <ac:picMkLst>
            <pc:docMk/>
            <pc:sldMk cId="3950039542" sldId="294"/>
            <ac:picMk id="15" creationId="{5F441116-F06E-3B77-D3C6-F95C4287CE5D}"/>
          </ac:picMkLst>
        </pc:picChg>
      </pc:sldChg>
      <pc:sldChg chg="addSp delSp modSp del mod">
        <pc:chgData name="James McGillivray" userId="fb46896e-bde4-415d-bf59-66afb9dd3eb2" providerId="ADAL" clId="{3C5D2EAA-77E7-4720-91B2-2EA5B2BF56AC}" dt="2025-06-19T08:34:28.100" v="202" actId="2696"/>
        <pc:sldMkLst>
          <pc:docMk/>
          <pc:sldMk cId="3380234151" sldId="296"/>
        </pc:sldMkLst>
        <pc:spChg chg="add mod ord">
          <ac:chgData name="James McGillivray" userId="fb46896e-bde4-415d-bf59-66afb9dd3eb2" providerId="ADAL" clId="{3C5D2EAA-77E7-4720-91B2-2EA5B2BF56AC}" dt="2025-06-19T08:21:07.249" v="96" actId="207"/>
          <ac:spMkLst>
            <pc:docMk/>
            <pc:sldMk cId="3380234151" sldId="296"/>
            <ac:spMk id="6" creationId="{2D310610-08AE-BD6B-7A88-0CEB4510D2FF}"/>
          </ac:spMkLst>
        </pc:spChg>
        <pc:picChg chg="add mod">
          <ac:chgData name="James McGillivray" userId="fb46896e-bde4-415d-bf59-66afb9dd3eb2" providerId="ADAL" clId="{3C5D2EAA-77E7-4720-91B2-2EA5B2BF56AC}" dt="2025-06-19T08:21:16.840" v="97" actId="27349"/>
          <ac:picMkLst>
            <pc:docMk/>
            <pc:sldMk cId="3380234151" sldId="296"/>
            <ac:picMk id="5" creationId="{52B55DDE-E10D-10DF-8932-5BC881055C9C}"/>
          </ac:picMkLst>
        </pc:picChg>
        <pc:picChg chg="del">
          <ac:chgData name="James McGillivray" userId="fb46896e-bde4-415d-bf59-66afb9dd3eb2" providerId="ADAL" clId="{3C5D2EAA-77E7-4720-91B2-2EA5B2BF56AC}" dt="2025-06-19T08:17:29.586" v="83" actId="478"/>
          <ac:picMkLst>
            <pc:docMk/>
            <pc:sldMk cId="3380234151" sldId="296"/>
            <ac:picMk id="2050" creationId="{32ECD50C-B343-42A6-33F4-39A6E54BC123}"/>
          </ac:picMkLst>
        </pc:picChg>
      </pc:sldChg>
      <pc:sldChg chg="modSp mod">
        <pc:chgData name="James McGillivray" userId="fb46896e-bde4-415d-bf59-66afb9dd3eb2" providerId="ADAL" clId="{3C5D2EAA-77E7-4720-91B2-2EA5B2BF56AC}" dt="2025-06-18T14:50:23.896" v="80" actId="207"/>
        <pc:sldMkLst>
          <pc:docMk/>
          <pc:sldMk cId="2453756412" sldId="299"/>
        </pc:sldMkLst>
        <pc:spChg chg="mod">
          <ac:chgData name="James McGillivray" userId="fb46896e-bde4-415d-bf59-66afb9dd3eb2" providerId="ADAL" clId="{3C5D2EAA-77E7-4720-91B2-2EA5B2BF56AC}" dt="2025-06-18T14:50:09.466" v="78" actId="207"/>
          <ac:spMkLst>
            <pc:docMk/>
            <pc:sldMk cId="2453756412" sldId="299"/>
            <ac:spMk id="30" creationId="{A21E1EE5-9042-403C-B07A-0D3633F5DB47}"/>
          </ac:spMkLst>
        </pc:spChg>
        <pc:spChg chg="mod">
          <ac:chgData name="James McGillivray" userId="fb46896e-bde4-415d-bf59-66afb9dd3eb2" providerId="ADAL" clId="{3C5D2EAA-77E7-4720-91B2-2EA5B2BF56AC}" dt="2025-06-18T14:50:23.896" v="80" actId="207"/>
          <ac:spMkLst>
            <pc:docMk/>
            <pc:sldMk cId="2453756412" sldId="299"/>
            <ac:spMk id="37" creationId="{11FFE5AC-9563-49FA-8E16-0D8F28D8B729}"/>
          </ac:spMkLst>
        </pc:spChg>
        <pc:picChg chg="mod">
          <ac:chgData name="James McGillivray" userId="fb46896e-bde4-415d-bf59-66afb9dd3eb2" providerId="ADAL" clId="{3C5D2EAA-77E7-4720-91B2-2EA5B2BF56AC}" dt="2025-06-18T14:50:16.007" v="79" actId="27349"/>
          <ac:picMkLst>
            <pc:docMk/>
            <pc:sldMk cId="2453756412" sldId="299"/>
            <ac:picMk id="51" creationId="{C3624312-19D6-41FC-A145-BCE35D88DDD8}"/>
          </ac:picMkLst>
        </pc:picChg>
      </pc:sldChg>
      <pc:sldChg chg="add del">
        <pc:chgData name="James McGillivray" userId="fb46896e-bde4-415d-bf59-66afb9dd3eb2" providerId="ADAL" clId="{3C5D2EAA-77E7-4720-91B2-2EA5B2BF56AC}" dt="2025-06-18T09:16:09.271" v="6" actId="2696"/>
        <pc:sldMkLst>
          <pc:docMk/>
          <pc:sldMk cId="3733597316" sldId="322"/>
        </pc:sldMkLst>
      </pc:sldChg>
      <pc:sldChg chg="modSp mod">
        <pc:chgData name="James McGillivray" userId="fb46896e-bde4-415d-bf59-66afb9dd3eb2" providerId="ADAL" clId="{3C5D2EAA-77E7-4720-91B2-2EA5B2BF56AC}" dt="2025-06-19T08:18:45.901" v="87" actId="207"/>
        <pc:sldMkLst>
          <pc:docMk/>
          <pc:sldMk cId="3359775534" sldId="356"/>
        </pc:sldMkLst>
        <pc:spChg chg="mod">
          <ac:chgData name="James McGillivray" userId="fb46896e-bde4-415d-bf59-66afb9dd3eb2" providerId="ADAL" clId="{3C5D2EAA-77E7-4720-91B2-2EA5B2BF56AC}" dt="2025-06-18T15:34:47.780" v="82" actId="207"/>
          <ac:spMkLst>
            <pc:docMk/>
            <pc:sldMk cId="3359775534" sldId="356"/>
            <ac:spMk id="20" creationId="{00000000-0000-0000-0000-000000000000}"/>
          </ac:spMkLst>
        </pc:spChg>
        <pc:spChg chg="mod">
          <ac:chgData name="James McGillivray" userId="fb46896e-bde4-415d-bf59-66afb9dd3eb2" providerId="ADAL" clId="{3C5D2EAA-77E7-4720-91B2-2EA5B2BF56AC}" dt="2025-06-19T08:18:45.901" v="87" actId="207"/>
          <ac:spMkLst>
            <pc:docMk/>
            <pc:sldMk cId="3359775534" sldId="356"/>
            <ac:spMk id="31" creationId="{00000000-0000-0000-0000-000000000000}"/>
          </ac:spMkLst>
        </pc:spChg>
      </pc:sldChg>
      <pc:sldChg chg="modSp">
        <pc:chgData name="James McGillivray" userId="fb46896e-bde4-415d-bf59-66afb9dd3eb2" providerId="ADAL" clId="{3C5D2EAA-77E7-4720-91B2-2EA5B2BF56AC}" dt="2025-06-19T08:18:22.332" v="86" actId="207"/>
        <pc:sldMkLst>
          <pc:docMk/>
          <pc:sldMk cId="2736383311" sldId="755"/>
        </pc:sldMkLst>
        <pc:spChg chg="mod">
          <ac:chgData name="James McGillivray" userId="fb46896e-bde4-415d-bf59-66afb9dd3eb2" providerId="ADAL" clId="{3C5D2EAA-77E7-4720-91B2-2EA5B2BF56AC}" dt="2025-06-19T08:18:22.332" v="86" actId="207"/>
          <ac:spMkLst>
            <pc:docMk/>
            <pc:sldMk cId="2736383311" sldId="755"/>
            <ac:spMk id="66" creationId="{B95F403C-3C48-4DDF-9F1E-C58C807467DC}"/>
          </ac:spMkLst>
        </pc:spChg>
      </pc:sldChg>
      <pc:sldChg chg="modSp">
        <pc:chgData name="James McGillivray" userId="fb46896e-bde4-415d-bf59-66afb9dd3eb2" providerId="ADAL" clId="{3C5D2EAA-77E7-4720-91B2-2EA5B2BF56AC}" dt="2025-06-19T08:18:09.141" v="85" actId="207"/>
        <pc:sldMkLst>
          <pc:docMk/>
          <pc:sldMk cId="94283489" sldId="763"/>
        </pc:sldMkLst>
        <pc:spChg chg="mod">
          <ac:chgData name="James McGillivray" userId="fb46896e-bde4-415d-bf59-66afb9dd3eb2" providerId="ADAL" clId="{3C5D2EAA-77E7-4720-91B2-2EA5B2BF56AC}" dt="2025-06-19T08:18:09.141" v="85" actId="207"/>
          <ac:spMkLst>
            <pc:docMk/>
            <pc:sldMk cId="94283489" sldId="763"/>
            <ac:spMk id="72" creationId="{5B4E1AEA-5907-4225-B6B9-A364040DBEF6}"/>
          </ac:spMkLst>
        </pc:spChg>
      </pc:sldChg>
      <pc:sldChg chg="modSp mod">
        <pc:chgData name="James McGillivray" userId="fb46896e-bde4-415d-bf59-66afb9dd3eb2" providerId="ADAL" clId="{3C5D2EAA-77E7-4720-91B2-2EA5B2BF56AC}" dt="2025-06-18T15:34:32.945" v="81" actId="207"/>
        <pc:sldMkLst>
          <pc:docMk/>
          <pc:sldMk cId="2807604496" sldId="769"/>
        </pc:sldMkLst>
        <pc:spChg chg="mod">
          <ac:chgData name="James McGillivray" userId="fb46896e-bde4-415d-bf59-66afb9dd3eb2" providerId="ADAL" clId="{3C5D2EAA-77E7-4720-91B2-2EA5B2BF56AC}" dt="2025-06-18T15:34:32.945" v="81" actId="207"/>
          <ac:spMkLst>
            <pc:docMk/>
            <pc:sldMk cId="2807604496" sldId="769"/>
            <ac:spMk id="5" creationId="{1D99FBA0-B83A-4994-8060-0C892BE0A42D}"/>
          </ac:spMkLst>
        </pc:spChg>
        <pc:spChg chg="mod">
          <ac:chgData name="James McGillivray" userId="fb46896e-bde4-415d-bf59-66afb9dd3eb2" providerId="ADAL" clId="{3C5D2EAA-77E7-4720-91B2-2EA5B2BF56AC}" dt="2025-06-18T15:34:32.945" v="81" actId="207"/>
          <ac:spMkLst>
            <pc:docMk/>
            <pc:sldMk cId="2807604496" sldId="769"/>
            <ac:spMk id="6" creationId="{6744F962-5221-4587-B85B-1ECA0BD80067}"/>
          </ac:spMkLst>
        </pc:spChg>
        <pc:grpChg chg="mod">
          <ac:chgData name="James McGillivray" userId="fb46896e-bde4-415d-bf59-66afb9dd3eb2" providerId="ADAL" clId="{3C5D2EAA-77E7-4720-91B2-2EA5B2BF56AC}" dt="2025-06-18T15:34:32.945" v="81" actId="207"/>
          <ac:grpSpMkLst>
            <pc:docMk/>
            <pc:sldMk cId="2807604496" sldId="769"/>
            <ac:grpSpMk id="4" creationId="{29E606F6-1017-4826-8183-DD545431F829}"/>
          </ac:grpSpMkLst>
        </pc:grpChg>
      </pc:sldChg>
      <pc:sldChg chg="modSp mod">
        <pc:chgData name="James McGillivray" userId="fb46896e-bde4-415d-bf59-66afb9dd3eb2" providerId="ADAL" clId="{3C5D2EAA-77E7-4720-91B2-2EA5B2BF56AC}" dt="2025-06-19T08:17:53.381" v="84" actId="207"/>
        <pc:sldMkLst>
          <pc:docMk/>
          <pc:sldMk cId="3725854949" sldId="784"/>
        </pc:sldMkLst>
        <pc:picChg chg="mod">
          <ac:chgData name="James McGillivray" userId="fb46896e-bde4-415d-bf59-66afb9dd3eb2" providerId="ADAL" clId="{3C5D2EAA-77E7-4720-91B2-2EA5B2BF56AC}" dt="2025-06-19T08:17:53.381" v="84" actId="207"/>
          <ac:picMkLst>
            <pc:docMk/>
            <pc:sldMk cId="3725854949" sldId="784"/>
            <ac:picMk id="15" creationId="{673568E4-B686-4600-80DE-B3B3FABBD39F}"/>
          </ac:picMkLst>
        </pc:picChg>
      </pc:sldChg>
      <pc:sldChg chg="addSp delSp modSp add mod ord modClrScheme chgLayout">
        <pc:chgData name="James McGillivray" userId="fb46896e-bde4-415d-bf59-66afb9dd3eb2" providerId="ADAL" clId="{3C5D2EAA-77E7-4720-91B2-2EA5B2BF56AC}" dt="2025-06-19T08:46:51.687" v="286" actId="14826"/>
        <pc:sldMkLst>
          <pc:docMk/>
          <pc:sldMk cId="1934410871" sldId="790"/>
        </pc:sldMkLst>
        <pc:spChg chg="mod ord">
          <ac:chgData name="James McGillivray" userId="fb46896e-bde4-415d-bf59-66afb9dd3eb2" providerId="ADAL" clId="{3C5D2EAA-77E7-4720-91B2-2EA5B2BF56AC}" dt="2025-06-19T08:34:16.203" v="201" actId="1076"/>
          <ac:spMkLst>
            <pc:docMk/>
            <pc:sldMk cId="1934410871" sldId="790"/>
            <ac:spMk id="3" creationId="{3EFC5EA8-4D81-7A68-6610-CB0D7889D0C1}"/>
          </ac:spMkLst>
        </pc:spChg>
        <pc:spChg chg="mod ord">
          <ac:chgData name="James McGillivray" userId="fb46896e-bde4-415d-bf59-66afb9dd3eb2" providerId="ADAL" clId="{3C5D2EAA-77E7-4720-91B2-2EA5B2BF56AC}" dt="2025-06-19T08:32:27.190" v="191" actId="14838"/>
          <ac:spMkLst>
            <pc:docMk/>
            <pc:sldMk cId="1934410871" sldId="790"/>
            <ac:spMk id="4" creationId="{EBC7A19E-2517-1697-533E-AAF3839106D0}"/>
          </ac:spMkLst>
        </pc:spChg>
        <pc:spChg chg="del mod ord">
          <ac:chgData name="James McGillivray" userId="fb46896e-bde4-415d-bf59-66afb9dd3eb2" providerId="ADAL" clId="{3C5D2EAA-77E7-4720-91B2-2EA5B2BF56AC}" dt="2025-06-19T08:24:50.451" v="108" actId="478"/>
          <ac:spMkLst>
            <pc:docMk/>
            <pc:sldMk cId="1934410871" sldId="790"/>
            <ac:spMk id="5" creationId="{431B25D8-B8DE-ACBF-BBF8-FB264639A808}"/>
          </ac:spMkLst>
        </pc:spChg>
        <pc:spChg chg="del mod ord">
          <ac:chgData name="James McGillivray" userId="fb46896e-bde4-415d-bf59-66afb9dd3eb2" providerId="ADAL" clId="{3C5D2EAA-77E7-4720-91B2-2EA5B2BF56AC}" dt="2025-06-19T08:24:40.957" v="106" actId="478"/>
          <ac:spMkLst>
            <pc:docMk/>
            <pc:sldMk cId="1934410871" sldId="790"/>
            <ac:spMk id="6" creationId="{60F69372-B5B1-534A-1CAA-7B45C016308F}"/>
          </ac:spMkLst>
        </pc:spChg>
        <pc:spChg chg="add mod ord">
          <ac:chgData name="James McGillivray" userId="fb46896e-bde4-415d-bf59-66afb9dd3eb2" providerId="ADAL" clId="{3C5D2EAA-77E7-4720-91B2-2EA5B2BF56AC}" dt="2025-06-19T08:40:40.375" v="206" actId="1076"/>
          <ac:spMkLst>
            <pc:docMk/>
            <pc:sldMk cId="1934410871" sldId="790"/>
            <ac:spMk id="7" creationId="{667E71F9-A5B2-12E6-F52B-1D03D040FD02}"/>
          </ac:spMkLst>
        </pc:spChg>
        <pc:spChg chg="del mod ord">
          <ac:chgData name="James McGillivray" userId="fb46896e-bde4-415d-bf59-66afb9dd3eb2" providerId="ADAL" clId="{3C5D2EAA-77E7-4720-91B2-2EA5B2BF56AC}" dt="2025-06-19T08:24:57.712" v="111" actId="478"/>
          <ac:spMkLst>
            <pc:docMk/>
            <pc:sldMk cId="1934410871" sldId="790"/>
            <ac:spMk id="8" creationId="{0FCF5B59-D314-8A45-AC3B-720D6144BE8F}"/>
          </ac:spMkLst>
        </pc:spChg>
        <pc:spChg chg="add mod">
          <ac:chgData name="James McGillivray" userId="fb46896e-bde4-415d-bf59-66afb9dd3eb2" providerId="ADAL" clId="{3C5D2EAA-77E7-4720-91B2-2EA5B2BF56AC}" dt="2025-06-19T08:41:28.547" v="250" actId="14838"/>
          <ac:spMkLst>
            <pc:docMk/>
            <pc:sldMk cId="1934410871" sldId="790"/>
            <ac:spMk id="12" creationId="{243655C6-667D-43D2-7CE8-00F994B1B8D0}"/>
          </ac:spMkLst>
        </pc:spChg>
        <pc:spChg chg="del">
          <ac:chgData name="James McGillivray" userId="fb46896e-bde4-415d-bf59-66afb9dd3eb2" providerId="ADAL" clId="{3C5D2EAA-77E7-4720-91B2-2EA5B2BF56AC}" dt="2025-06-19T08:24:44.273" v="107" actId="478"/>
          <ac:spMkLst>
            <pc:docMk/>
            <pc:sldMk cId="1934410871" sldId="790"/>
            <ac:spMk id="14" creationId="{7633B951-F34F-DC99-D0AF-718F5F8120DC}"/>
          </ac:spMkLst>
        </pc:spChg>
        <pc:spChg chg="add mod">
          <ac:chgData name="James McGillivray" userId="fb46896e-bde4-415d-bf59-66afb9dd3eb2" providerId="ADAL" clId="{3C5D2EAA-77E7-4720-91B2-2EA5B2BF56AC}" dt="2025-06-19T08:42:50.683" v="285" actId="1076"/>
          <ac:spMkLst>
            <pc:docMk/>
            <pc:sldMk cId="1934410871" sldId="790"/>
            <ac:spMk id="18" creationId="{861BE073-858A-C0CF-1C9E-AAFDEE400E79}"/>
          </ac:spMkLst>
        </pc:spChg>
        <pc:picChg chg="add mod">
          <ac:chgData name="James McGillivray" userId="fb46896e-bde4-415d-bf59-66afb9dd3eb2" providerId="ADAL" clId="{3C5D2EAA-77E7-4720-91B2-2EA5B2BF56AC}" dt="2025-06-19T08:33:01.683" v="196" actId="207"/>
          <ac:picMkLst>
            <pc:docMk/>
            <pc:sldMk cId="1934410871" sldId="790"/>
            <ac:picMk id="2" creationId="{AC0E7176-8F5B-80A3-FF22-AD68B73C1120}"/>
          </ac:picMkLst>
        </pc:picChg>
        <pc:picChg chg="del">
          <ac:chgData name="James McGillivray" userId="fb46896e-bde4-415d-bf59-66afb9dd3eb2" providerId="ADAL" clId="{3C5D2EAA-77E7-4720-91B2-2EA5B2BF56AC}" dt="2025-06-19T08:24:53.077" v="109" actId="478"/>
          <ac:picMkLst>
            <pc:docMk/>
            <pc:sldMk cId="1934410871" sldId="790"/>
            <ac:picMk id="9" creationId="{1C9664DC-ADA0-5A92-CA84-E114326D35E8}"/>
          </ac:picMkLst>
        </pc:picChg>
        <pc:picChg chg="del">
          <ac:chgData name="James McGillivray" userId="fb46896e-bde4-415d-bf59-66afb9dd3eb2" providerId="ADAL" clId="{3C5D2EAA-77E7-4720-91B2-2EA5B2BF56AC}" dt="2025-06-19T08:24:54.908" v="110" actId="478"/>
          <ac:picMkLst>
            <pc:docMk/>
            <pc:sldMk cId="1934410871" sldId="790"/>
            <ac:picMk id="10" creationId="{82F621D0-FB01-3113-2F35-92AB57DE1F7C}"/>
          </ac:picMkLst>
        </pc:picChg>
        <pc:picChg chg="del">
          <ac:chgData name="James McGillivray" userId="fb46896e-bde4-415d-bf59-66afb9dd3eb2" providerId="ADAL" clId="{3C5D2EAA-77E7-4720-91B2-2EA5B2BF56AC}" dt="2025-06-19T08:25:34.902" v="137" actId="478"/>
          <ac:picMkLst>
            <pc:docMk/>
            <pc:sldMk cId="1934410871" sldId="790"/>
            <ac:picMk id="11" creationId="{EA69C275-9773-6F91-3449-64282A5AE4BC}"/>
          </ac:picMkLst>
        </pc:picChg>
        <pc:picChg chg="del mod ord">
          <ac:chgData name="James McGillivray" userId="fb46896e-bde4-415d-bf59-66afb9dd3eb2" providerId="ADAL" clId="{3C5D2EAA-77E7-4720-91B2-2EA5B2BF56AC}" dt="2025-06-19T08:25:06.918" v="112" actId="478"/>
          <ac:picMkLst>
            <pc:docMk/>
            <pc:sldMk cId="1934410871" sldId="790"/>
            <ac:picMk id="13" creationId="{AF21CE9F-6104-B3F8-F7C2-955BA1E990CC}"/>
          </ac:picMkLst>
        </pc:picChg>
        <pc:picChg chg="del">
          <ac:chgData name="James McGillivray" userId="fb46896e-bde4-415d-bf59-66afb9dd3eb2" providerId="ADAL" clId="{3C5D2EAA-77E7-4720-91B2-2EA5B2BF56AC}" dt="2025-06-19T08:26:36.156" v="140" actId="478"/>
          <ac:picMkLst>
            <pc:docMk/>
            <pc:sldMk cId="1934410871" sldId="790"/>
            <ac:picMk id="15" creationId="{CCCB39EE-110F-506D-5B92-E164D526E23C}"/>
          </ac:picMkLst>
        </pc:picChg>
        <pc:picChg chg="add mod">
          <ac:chgData name="James McGillivray" userId="fb46896e-bde4-415d-bf59-66afb9dd3eb2" providerId="ADAL" clId="{3C5D2EAA-77E7-4720-91B2-2EA5B2BF56AC}" dt="2025-06-19T08:46:51.687" v="286" actId="14826"/>
          <ac:picMkLst>
            <pc:docMk/>
            <pc:sldMk cId="1934410871" sldId="790"/>
            <ac:picMk id="17" creationId="{4385F540-E987-B469-E673-82D758F70C13}"/>
          </ac:picMkLst>
        </pc:picChg>
      </pc:sldChg>
      <pc:sldMasterChg chg="setBg modSldLayout">
        <pc:chgData name="James McGillivray" userId="fb46896e-bde4-415d-bf59-66afb9dd3eb2" providerId="ADAL" clId="{3C5D2EAA-77E7-4720-91B2-2EA5B2BF56AC}" dt="2025-06-19T08:33:40.615" v="198" actId="14838"/>
        <pc:sldMasterMkLst>
          <pc:docMk/>
          <pc:sldMasterMk cId="4065379441" sldId="2147483648"/>
        </pc:sldMasterMkLst>
        <pc:sldLayoutChg chg="addSp delSp modSp mod">
          <pc:chgData name="James McGillivray" userId="fb46896e-bde4-415d-bf59-66afb9dd3eb2" providerId="ADAL" clId="{3C5D2EAA-77E7-4720-91B2-2EA5B2BF56AC}" dt="2025-06-19T08:33:40.615" v="198" actId="14838"/>
          <pc:sldLayoutMkLst>
            <pc:docMk/>
            <pc:sldMasterMk cId="4065379441" sldId="2147483648"/>
            <pc:sldLayoutMk cId="2077323447" sldId="2147483722"/>
          </pc:sldLayoutMkLst>
          <pc:spChg chg="mod">
            <ac:chgData name="James McGillivray" userId="fb46896e-bde4-415d-bf59-66afb9dd3eb2" providerId="ADAL" clId="{3C5D2EAA-77E7-4720-91B2-2EA5B2BF56AC}" dt="2025-06-19T08:33:40.615" v="198" actId="14838"/>
            <ac:spMkLst>
              <pc:docMk/>
              <pc:sldMasterMk cId="4065379441" sldId="2147483648"/>
              <pc:sldLayoutMk cId="2077323447" sldId="2147483722"/>
              <ac:spMk id="22" creationId="{DCA66E3A-7FB9-6A45-B507-F38C98064BBF}"/>
            </ac:spMkLst>
          </pc:spChg>
          <pc:picChg chg="add mod">
            <ac:chgData name="James McGillivray" userId="fb46896e-bde4-415d-bf59-66afb9dd3eb2" providerId="ADAL" clId="{3C5D2EAA-77E7-4720-91B2-2EA5B2BF56AC}" dt="2025-06-19T08:30:50.260" v="186" actId="1076"/>
            <ac:picMkLst>
              <pc:docMk/>
              <pc:sldMasterMk cId="4065379441" sldId="2147483648"/>
              <pc:sldLayoutMk cId="2077323447" sldId="2147483722"/>
              <ac:picMk id="2" creationId="{FB44F36C-C288-9DAA-9CE1-8058AB89EB4B}"/>
            </ac:picMkLst>
          </pc:picChg>
          <pc:picChg chg="del mod">
            <ac:chgData name="James McGillivray" userId="fb46896e-bde4-415d-bf59-66afb9dd3eb2" providerId="ADAL" clId="{3C5D2EAA-77E7-4720-91B2-2EA5B2BF56AC}" dt="2025-06-19T08:30:45.917" v="185" actId="478"/>
            <ac:picMkLst>
              <pc:docMk/>
              <pc:sldMasterMk cId="4065379441" sldId="2147483648"/>
              <pc:sldLayoutMk cId="2077323447" sldId="2147483722"/>
              <ac:picMk id="23" creationId="{6E8342C2-0D0B-1D46-ACC8-AD0594D2A609}"/>
            </ac:picMkLst>
          </pc:picChg>
          <pc:picChg chg="mod">
            <ac:chgData name="James McGillivray" userId="fb46896e-bde4-415d-bf59-66afb9dd3eb2" providerId="ADAL" clId="{3C5D2EAA-77E7-4720-91B2-2EA5B2BF56AC}" dt="2025-06-19T08:32:08.021" v="189"/>
            <ac:picMkLst>
              <pc:docMk/>
              <pc:sldMasterMk cId="4065379441" sldId="2147483648"/>
              <pc:sldLayoutMk cId="2077323447" sldId="2147483722"/>
              <ac:picMk id="25" creationId="{BE7D530F-E1F6-594A-BE8D-C951E3455640}"/>
            </ac:picMkLst>
          </pc:picChg>
        </pc:sldLayoutChg>
        <pc:sldLayoutChg chg="delSp mod">
          <pc:chgData name="James McGillivray" userId="fb46896e-bde4-415d-bf59-66afb9dd3eb2" providerId="ADAL" clId="{3C5D2EAA-77E7-4720-91B2-2EA5B2BF56AC}" dt="2025-06-18T14:31:17.241" v="33" actId="478"/>
          <pc:sldLayoutMkLst>
            <pc:docMk/>
            <pc:sldMasterMk cId="4065379441" sldId="2147483648"/>
            <pc:sldLayoutMk cId="686521989" sldId="2147483731"/>
          </pc:sldLayoutMkLst>
          <pc:grpChg chg="del">
            <ac:chgData name="James McGillivray" userId="fb46896e-bde4-415d-bf59-66afb9dd3eb2" providerId="ADAL" clId="{3C5D2EAA-77E7-4720-91B2-2EA5B2BF56AC}" dt="2025-06-18T14:31:17.241" v="33" actId="478"/>
            <ac:grpSpMkLst>
              <pc:docMk/>
              <pc:sldMasterMk cId="4065379441" sldId="2147483648"/>
              <pc:sldLayoutMk cId="686521989" sldId="2147483731"/>
              <ac:grpSpMk id="23" creationId="{64C2DC2A-7AD3-6F4B-9793-4D46F9B9B04A}"/>
            </ac:grpSpMkLst>
          </pc:grpChg>
        </pc:sldLayoutChg>
        <pc:sldLayoutChg chg="delSp modSp mod">
          <pc:chgData name="James McGillivray" userId="fb46896e-bde4-415d-bf59-66afb9dd3eb2" providerId="ADAL" clId="{3C5D2EAA-77E7-4720-91B2-2EA5B2BF56AC}" dt="2025-06-18T09:22:02.479" v="9" actId="338"/>
          <pc:sldLayoutMkLst>
            <pc:docMk/>
            <pc:sldMasterMk cId="4065379441" sldId="2147483648"/>
            <pc:sldLayoutMk cId="660501913" sldId="2147483743"/>
          </pc:sldLayoutMkLst>
          <pc:spChg chg="mod">
            <ac:chgData name="James McGillivray" userId="fb46896e-bde4-415d-bf59-66afb9dd3eb2" providerId="ADAL" clId="{3C5D2EAA-77E7-4720-91B2-2EA5B2BF56AC}" dt="2025-06-18T09:22:02.479" v="9" actId="338"/>
            <ac:spMkLst>
              <pc:docMk/>
              <pc:sldMasterMk cId="4065379441" sldId="2147483648"/>
              <pc:sldLayoutMk cId="660501913" sldId="2147483743"/>
              <ac:spMk id="5" creationId="{FD12FDEA-B328-4E07-B43D-A51EE3D7BA62}"/>
            </ac:spMkLst>
          </pc:spChg>
          <pc:spChg chg="mod">
            <ac:chgData name="James McGillivray" userId="fb46896e-bde4-415d-bf59-66afb9dd3eb2" providerId="ADAL" clId="{3C5D2EAA-77E7-4720-91B2-2EA5B2BF56AC}" dt="2025-06-18T09:22:02.479" v="9" actId="338"/>
            <ac:spMkLst>
              <pc:docMk/>
              <pc:sldMasterMk cId="4065379441" sldId="2147483648"/>
              <pc:sldLayoutMk cId="660501913" sldId="2147483743"/>
              <ac:spMk id="6" creationId="{04B05848-752A-8A87-C59B-CDD68B0C02E8}"/>
            </ac:spMkLst>
          </pc:spChg>
          <pc:spChg chg="mod">
            <ac:chgData name="James McGillivray" userId="fb46896e-bde4-415d-bf59-66afb9dd3eb2" providerId="ADAL" clId="{3C5D2EAA-77E7-4720-91B2-2EA5B2BF56AC}" dt="2025-06-18T09:22:02.479" v="9" actId="338"/>
            <ac:spMkLst>
              <pc:docMk/>
              <pc:sldMasterMk cId="4065379441" sldId="2147483648"/>
              <pc:sldLayoutMk cId="660501913" sldId="2147483743"/>
              <ac:spMk id="7" creationId="{A1A1C6D6-54CA-352C-B4B1-1D3681CC0CDD}"/>
            </ac:spMkLst>
          </pc:spChg>
          <pc:spChg chg="mod">
            <ac:chgData name="James McGillivray" userId="fb46896e-bde4-415d-bf59-66afb9dd3eb2" providerId="ADAL" clId="{3C5D2EAA-77E7-4720-91B2-2EA5B2BF56AC}" dt="2025-06-18T09:22:02.479" v="9" actId="338"/>
            <ac:spMkLst>
              <pc:docMk/>
              <pc:sldMasterMk cId="4065379441" sldId="2147483648"/>
              <pc:sldLayoutMk cId="660501913" sldId="2147483743"/>
              <ac:spMk id="8" creationId="{29816674-6D96-4CBB-3818-407FA92FD5A2}"/>
            </ac:spMkLst>
          </pc:spChg>
          <pc:spChg chg="mod">
            <ac:chgData name="James McGillivray" userId="fb46896e-bde4-415d-bf59-66afb9dd3eb2" providerId="ADAL" clId="{3C5D2EAA-77E7-4720-91B2-2EA5B2BF56AC}" dt="2025-06-18T09:22:02.479" v="9" actId="338"/>
            <ac:spMkLst>
              <pc:docMk/>
              <pc:sldMasterMk cId="4065379441" sldId="2147483648"/>
              <pc:sldLayoutMk cId="660501913" sldId="2147483743"/>
              <ac:spMk id="9" creationId="{292A227C-82E9-8349-A108-96AC71BE7392}"/>
            </ac:spMkLst>
          </pc:spChg>
          <pc:spChg chg="mod">
            <ac:chgData name="James McGillivray" userId="fb46896e-bde4-415d-bf59-66afb9dd3eb2" providerId="ADAL" clId="{3C5D2EAA-77E7-4720-91B2-2EA5B2BF56AC}" dt="2025-06-18T09:22:02.479" v="9" actId="338"/>
            <ac:spMkLst>
              <pc:docMk/>
              <pc:sldMasterMk cId="4065379441" sldId="2147483648"/>
              <pc:sldLayoutMk cId="660501913" sldId="2147483743"/>
              <ac:spMk id="10" creationId="{BE703FDE-5450-4C5F-985D-FFF97FB4CF82}"/>
            </ac:spMkLst>
          </pc:spChg>
          <pc:grpChg chg="mod">
            <ac:chgData name="James McGillivray" userId="fb46896e-bde4-415d-bf59-66afb9dd3eb2" providerId="ADAL" clId="{3C5D2EAA-77E7-4720-91B2-2EA5B2BF56AC}" dt="2025-06-18T09:22:02.479" v="9" actId="338"/>
            <ac:grpSpMkLst>
              <pc:docMk/>
              <pc:sldMasterMk cId="4065379441" sldId="2147483648"/>
              <pc:sldLayoutMk cId="660501913" sldId="2147483743"/>
              <ac:grpSpMk id="1" creationId="{00000000-0000-0000-0000-000000000000}"/>
            </ac:grpSpMkLst>
          </pc:grpChg>
          <pc:picChg chg="mod">
            <ac:chgData name="James McGillivray" userId="fb46896e-bde4-415d-bf59-66afb9dd3eb2" providerId="ADAL" clId="{3C5D2EAA-77E7-4720-91B2-2EA5B2BF56AC}" dt="2025-06-18T09:22:02.479" v="9" actId="338"/>
            <ac:picMkLst>
              <pc:docMk/>
              <pc:sldMasterMk cId="4065379441" sldId="2147483648"/>
              <pc:sldLayoutMk cId="660501913" sldId="2147483743"/>
              <ac:picMk id="2" creationId="{BF7CA93F-6C74-5843-940E-7A76FD88F0D5}"/>
            </ac:picMkLst>
          </pc:picChg>
          <pc:picChg chg="del mod">
            <ac:chgData name="James McGillivray" userId="fb46896e-bde4-415d-bf59-66afb9dd3eb2" providerId="ADAL" clId="{3C5D2EAA-77E7-4720-91B2-2EA5B2BF56AC}" dt="2025-06-18T09:22:02.479" v="9" actId="338"/>
            <ac:picMkLst>
              <pc:docMk/>
              <pc:sldMasterMk cId="4065379441" sldId="2147483648"/>
              <pc:sldLayoutMk cId="660501913" sldId="2147483743"/>
              <ac:picMk id="3" creationId="{ABF063C5-9295-FB41-98AE-FBDADB106808}"/>
            </ac:picMkLst>
          </pc:picChg>
          <pc:picChg chg="mod">
            <ac:chgData name="James McGillivray" userId="fb46896e-bde4-415d-bf59-66afb9dd3eb2" providerId="ADAL" clId="{3C5D2EAA-77E7-4720-91B2-2EA5B2BF56AC}" dt="2025-06-18T09:22:02.479" v="9" actId="338"/>
            <ac:picMkLst>
              <pc:docMk/>
              <pc:sldMasterMk cId="4065379441" sldId="2147483648"/>
              <pc:sldLayoutMk cId="660501913" sldId="2147483743"/>
              <ac:picMk id="11" creationId="{E2C4620F-ACF2-49AA-894B-27E8D066D8F0}"/>
            </ac:picMkLst>
          </pc:picChg>
        </pc:sldLayoutChg>
        <pc:sldLayoutChg chg="setBg">
          <pc:chgData name="James McGillivray" userId="fb46896e-bde4-415d-bf59-66afb9dd3eb2" providerId="ADAL" clId="{3C5D2EAA-77E7-4720-91B2-2EA5B2BF56AC}" dt="2025-06-18T09:15:21.063" v="2"/>
          <pc:sldLayoutMkLst>
            <pc:docMk/>
            <pc:sldMasterMk cId="4065379441" sldId="2147483648"/>
            <pc:sldLayoutMk cId="3021953614" sldId="2147483744"/>
          </pc:sldLayoutMkLst>
        </pc:sldLayoutChg>
      </pc:sldMasterChg>
      <pc:sldMasterChg chg="add del addSldLayout delSldLayout">
        <pc:chgData name="James McGillivray" userId="fb46896e-bde4-415d-bf59-66afb9dd3eb2" providerId="ADAL" clId="{3C5D2EAA-77E7-4720-91B2-2EA5B2BF56AC}" dt="2025-06-18T09:16:09.271" v="6" actId="2696"/>
        <pc:sldMasterMkLst>
          <pc:docMk/>
          <pc:sldMasterMk cId="1771111435" sldId="2147483757"/>
        </pc:sldMasterMkLst>
        <pc:sldLayoutChg chg="add del">
          <pc:chgData name="James McGillivray" userId="fb46896e-bde4-415d-bf59-66afb9dd3eb2" providerId="ADAL" clId="{3C5D2EAA-77E7-4720-91B2-2EA5B2BF56AC}" dt="2025-06-18T09:16:09.271" v="6" actId="2696"/>
          <pc:sldLayoutMkLst>
            <pc:docMk/>
            <pc:sldMasterMk cId="1771111435" sldId="2147483757"/>
            <pc:sldLayoutMk cId="1529426369" sldId="2147483758"/>
          </pc:sldLayoutMkLst>
        </pc:sldLayoutChg>
        <pc:sldLayoutChg chg="add del">
          <pc:chgData name="James McGillivray" userId="fb46896e-bde4-415d-bf59-66afb9dd3eb2" providerId="ADAL" clId="{3C5D2EAA-77E7-4720-91B2-2EA5B2BF56AC}" dt="2025-06-18T09:16:09.271" v="6" actId="2696"/>
          <pc:sldLayoutMkLst>
            <pc:docMk/>
            <pc:sldMasterMk cId="1771111435" sldId="2147483757"/>
            <pc:sldLayoutMk cId="3938144861" sldId="2147483759"/>
          </pc:sldLayoutMkLst>
        </pc:sldLayoutChg>
        <pc:sldLayoutChg chg="add del">
          <pc:chgData name="James McGillivray" userId="fb46896e-bde4-415d-bf59-66afb9dd3eb2" providerId="ADAL" clId="{3C5D2EAA-77E7-4720-91B2-2EA5B2BF56AC}" dt="2025-06-18T09:16:09.271" v="6" actId="2696"/>
          <pc:sldLayoutMkLst>
            <pc:docMk/>
            <pc:sldMasterMk cId="1771111435" sldId="2147483757"/>
            <pc:sldLayoutMk cId="2659118880" sldId="2147483760"/>
          </pc:sldLayoutMkLst>
        </pc:sldLayoutChg>
        <pc:sldLayoutChg chg="add del">
          <pc:chgData name="James McGillivray" userId="fb46896e-bde4-415d-bf59-66afb9dd3eb2" providerId="ADAL" clId="{3C5D2EAA-77E7-4720-91B2-2EA5B2BF56AC}" dt="2025-06-18T09:16:09.271" v="6" actId="2696"/>
          <pc:sldLayoutMkLst>
            <pc:docMk/>
            <pc:sldMasterMk cId="1771111435" sldId="2147483757"/>
            <pc:sldLayoutMk cId="2002301001" sldId="2147483761"/>
          </pc:sldLayoutMkLst>
        </pc:sldLayoutChg>
        <pc:sldLayoutChg chg="add del">
          <pc:chgData name="James McGillivray" userId="fb46896e-bde4-415d-bf59-66afb9dd3eb2" providerId="ADAL" clId="{3C5D2EAA-77E7-4720-91B2-2EA5B2BF56AC}" dt="2025-06-18T09:16:09.271" v="6" actId="2696"/>
          <pc:sldLayoutMkLst>
            <pc:docMk/>
            <pc:sldMasterMk cId="1771111435" sldId="2147483757"/>
            <pc:sldLayoutMk cId="1275743174" sldId="2147483762"/>
          </pc:sldLayoutMkLst>
        </pc:sldLayoutChg>
        <pc:sldLayoutChg chg="add del">
          <pc:chgData name="James McGillivray" userId="fb46896e-bde4-415d-bf59-66afb9dd3eb2" providerId="ADAL" clId="{3C5D2EAA-77E7-4720-91B2-2EA5B2BF56AC}" dt="2025-06-18T09:16:09.271" v="6" actId="2696"/>
          <pc:sldLayoutMkLst>
            <pc:docMk/>
            <pc:sldMasterMk cId="1771111435" sldId="2147483757"/>
            <pc:sldLayoutMk cId="3508280163" sldId="2147483763"/>
          </pc:sldLayoutMkLst>
        </pc:sldLayoutChg>
        <pc:sldLayoutChg chg="add del">
          <pc:chgData name="James McGillivray" userId="fb46896e-bde4-415d-bf59-66afb9dd3eb2" providerId="ADAL" clId="{3C5D2EAA-77E7-4720-91B2-2EA5B2BF56AC}" dt="2025-06-18T09:16:09.271" v="6" actId="2696"/>
          <pc:sldLayoutMkLst>
            <pc:docMk/>
            <pc:sldMasterMk cId="1771111435" sldId="2147483757"/>
            <pc:sldLayoutMk cId="1393327434" sldId="2147483764"/>
          </pc:sldLayoutMkLst>
        </pc:sldLayoutChg>
        <pc:sldLayoutChg chg="add del">
          <pc:chgData name="James McGillivray" userId="fb46896e-bde4-415d-bf59-66afb9dd3eb2" providerId="ADAL" clId="{3C5D2EAA-77E7-4720-91B2-2EA5B2BF56AC}" dt="2025-06-18T09:16:09.271" v="6" actId="2696"/>
          <pc:sldLayoutMkLst>
            <pc:docMk/>
            <pc:sldMasterMk cId="1771111435" sldId="2147483757"/>
            <pc:sldLayoutMk cId="2736441152" sldId="2147483765"/>
          </pc:sldLayoutMkLst>
        </pc:sldLayoutChg>
        <pc:sldLayoutChg chg="add del">
          <pc:chgData name="James McGillivray" userId="fb46896e-bde4-415d-bf59-66afb9dd3eb2" providerId="ADAL" clId="{3C5D2EAA-77E7-4720-91B2-2EA5B2BF56AC}" dt="2025-06-18T09:16:09.271" v="6" actId="2696"/>
          <pc:sldLayoutMkLst>
            <pc:docMk/>
            <pc:sldMasterMk cId="1771111435" sldId="2147483757"/>
            <pc:sldLayoutMk cId="878261801" sldId="2147483766"/>
          </pc:sldLayoutMkLst>
        </pc:sldLayoutChg>
        <pc:sldLayoutChg chg="add del">
          <pc:chgData name="James McGillivray" userId="fb46896e-bde4-415d-bf59-66afb9dd3eb2" providerId="ADAL" clId="{3C5D2EAA-77E7-4720-91B2-2EA5B2BF56AC}" dt="2025-06-18T09:16:09.271" v="6" actId="2696"/>
          <pc:sldLayoutMkLst>
            <pc:docMk/>
            <pc:sldMasterMk cId="1771111435" sldId="2147483757"/>
            <pc:sldLayoutMk cId="1047582" sldId="2147483767"/>
          </pc:sldLayoutMkLst>
        </pc:sldLayoutChg>
        <pc:sldLayoutChg chg="add del">
          <pc:chgData name="James McGillivray" userId="fb46896e-bde4-415d-bf59-66afb9dd3eb2" providerId="ADAL" clId="{3C5D2EAA-77E7-4720-91B2-2EA5B2BF56AC}" dt="2025-06-18T09:16:09.271" v="6" actId="2696"/>
          <pc:sldLayoutMkLst>
            <pc:docMk/>
            <pc:sldMasterMk cId="1771111435" sldId="2147483757"/>
            <pc:sldLayoutMk cId="1458874060" sldId="2147483768"/>
          </pc:sldLayoutMkLst>
        </pc:sldLayoutChg>
        <pc:sldLayoutChg chg="add del">
          <pc:chgData name="James McGillivray" userId="fb46896e-bde4-415d-bf59-66afb9dd3eb2" providerId="ADAL" clId="{3C5D2EAA-77E7-4720-91B2-2EA5B2BF56AC}" dt="2025-06-18T09:16:09.271" v="6" actId="2696"/>
          <pc:sldLayoutMkLst>
            <pc:docMk/>
            <pc:sldMasterMk cId="1771111435" sldId="2147483757"/>
            <pc:sldLayoutMk cId="208561794" sldId="2147483769"/>
          </pc:sldLayoutMkLst>
        </pc:sldLayoutChg>
        <pc:sldLayoutChg chg="add del">
          <pc:chgData name="James McGillivray" userId="fb46896e-bde4-415d-bf59-66afb9dd3eb2" providerId="ADAL" clId="{3C5D2EAA-77E7-4720-91B2-2EA5B2BF56AC}" dt="2025-06-18T09:16:09.271" v="6" actId="2696"/>
          <pc:sldLayoutMkLst>
            <pc:docMk/>
            <pc:sldMasterMk cId="1771111435" sldId="2147483757"/>
            <pc:sldLayoutMk cId="275578996" sldId="2147483770"/>
          </pc:sldLayoutMkLst>
        </pc:sldLayoutChg>
        <pc:sldLayoutChg chg="add del">
          <pc:chgData name="James McGillivray" userId="fb46896e-bde4-415d-bf59-66afb9dd3eb2" providerId="ADAL" clId="{3C5D2EAA-77E7-4720-91B2-2EA5B2BF56AC}" dt="2025-06-18T09:16:09.271" v="6" actId="2696"/>
          <pc:sldLayoutMkLst>
            <pc:docMk/>
            <pc:sldMasterMk cId="1771111435" sldId="2147483757"/>
            <pc:sldLayoutMk cId="1236308188" sldId="2147483771"/>
          </pc:sldLayoutMkLst>
        </pc:sldLayoutChg>
        <pc:sldLayoutChg chg="add del">
          <pc:chgData name="James McGillivray" userId="fb46896e-bde4-415d-bf59-66afb9dd3eb2" providerId="ADAL" clId="{3C5D2EAA-77E7-4720-91B2-2EA5B2BF56AC}" dt="2025-06-18T09:16:09.271" v="6" actId="2696"/>
          <pc:sldLayoutMkLst>
            <pc:docMk/>
            <pc:sldMasterMk cId="1771111435" sldId="2147483757"/>
            <pc:sldLayoutMk cId="1121443099" sldId="2147483772"/>
          </pc:sldLayoutMkLst>
        </pc:sldLayoutChg>
        <pc:sldLayoutChg chg="add del">
          <pc:chgData name="James McGillivray" userId="fb46896e-bde4-415d-bf59-66afb9dd3eb2" providerId="ADAL" clId="{3C5D2EAA-77E7-4720-91B2-2EA5B2BF56AC}" dt="2025-06-18T09:16:09.271" v="6" actId="2696"/>
          <pc:sldLayoutMkLst>
            <pc:docMk/>
            <pc:sldMasterMk cId="1771111435" sldId="2147483757"/>
            <pc:sldLayoutMk cId="3065310682" sldId="2147483773"/>
          </pc:sldLayoutMkLst>
        </pc:sldLayoutChg>
        <pc:sldLayoutChg chg="add del">
          <pc:chgData name="James McGillivray" userId="fb46896e-bde4-415d-bf59-66afb9dd3eb2" providerId="ADAL" clId="{3C5D2EAA-77E7-4720-91B2-2EA5B2BF56AC}" dt="2025-06-18T09:16:09.271" v="6" actId="2696"/>
          <pc:sldLayoutMkLst>
            <pc:docMk/>
            <pc:sldMasterMk cId="1771111435" sldId="2147483757"/>
            <pc:sldLayoutMk cId="1375749707" sldId="214748377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811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87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386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741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457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10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28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37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690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51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72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789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933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707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64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2947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442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18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7635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730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2890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95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20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8689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256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700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759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67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871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791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8584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791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82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7196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571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9884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969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3685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183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4903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511CE-B8C1-49D0-0200-8092BA790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C19A5F-44B6-9C51-3CDE-59E67CF28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9255F1-6736-EC8E-5A18-DB8A21A47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F5E57-E38E-8A7A-8DA7-75BD5154D0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71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693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282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484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317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935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ADD7FC5-B23A-7241-8D82-4B88EB0C36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4611" y="2345863"/>
            <a:ext cx="3475239" cy="3905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Session Subtitle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147ABFAF-6B13-4346-A9DF-697D5ABD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393701"/>
            <a:ext cx="3475239" cy="1891294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 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BF5A068-3726-8549-BAEF-F77902B6EB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611" y="3074509"/>
            <a:ext cx="3475239" cy="18784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Name,</a:t>
            </a:r>
          </a:p>
          <a:p>
            <a:r>
              <a:rPr lang="en-US" dirty="0"/>
              <a:t>Pronouns,</a:t>
            </a:r>
          </a:p>
          <a:p>
            <a:r>
              <a:rPr lang="en-US" dirty="0"/>
              <a:t>Title, </a:t>
            </a:r>
          </a:p>
          <a:p>
            <a:r>
              <a:rPr lang="en-US" dirty="0"/>
              <a:t>Company</a:t>
            </a:r>
          </a:p>
        </p:txBody>
      </p:sp>
      <p:pic>
        <p:nvPicPr>
          <p:cNvPr id="3" name="Picture 2" descr="A picture containing outdoor, sky, elephant, grass&#10;&#10;Description automatically generated">
            <a:extLst>
              <a:ext uri="{FF2B5EF4-FFF2-40B4-BE49-F238E27FC236}">
                <a16:creationId xmlns:a16="http://schemas.microsoft.com/office/drawing/2014/main" id="{A55C5537-16CF-457F-A8F8-4EC902FDC8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90"/>
          <a:stretch/>
        </p:blipFill>
        <p:spPr>
          <a:xfrm>
            <a:off x="3676422" y="-13482"/>
            <a:ext cx="6319831" cy="5156982"/>
          </a:xfrm>
          <a:prstGeom prst="trapezoid">
            <a:avLst>
              <a:gd name="adj" fmla="val 8580"/>
            </a:avLst>
          </a:prstGeom>
        </p:spPr>
      </p:pic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nten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953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913B5E9-280D-4016-B385-F8662C5B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258" y="4222750"/>
            <a:ext cx="651742" cy="92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83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54652" y="3444025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299" y="431071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7299" y="1265821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2241" y="2047903"/>
            <a:ext cx="3699759" cy="139612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2400" b="0" i="0" kern="1200" dirty="0">
                <a:solidFill>
                  <a:schemeClr val="accent5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2 details go here: 24pt Segoe, max of two biography points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details go here: 24pt Segoe, max of two biography points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0F3606-28E1-7E4D-B662-560F6E7E2C32}"/>
              </a:ext>
            </a:extLst>
          </p:cNvPr>
          <p:cNvCxnSpPr>
            <a:cxnSpLocks/>
          </p:cNvCxnSpPr>
          <p:nvPr userDrawn="1"/>
        </p:nvCxnSpPr>
        <p:spPr>
          <a:xfrm flipH="1">
            <a:off x="5377075" y="2571750"/>
            <a:ext cx="3251332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84F3B-3244-4F24-BA69-A9418BD392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299" y="906260"/>
            <a:ext cx="3941763" cy="3317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Pronouns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6521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7">
            <a:extLst>
              <a:ext uri="{FF2B5EF4-FFF2-40B4-BE49-F238E27FC236}">
                <a16:creationId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9705" y="1915622"/>
            <a:ext cx="3976024" cy="597065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6067" y="3090001"/>
            <a:ext cx="3598807" cy="1068958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407639" y="892365"/>
            <a:ext cx="35988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3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Thank you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7D530F-E1F6-594A-BE8D-C951E34556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56805" y="3626221"/>
            <a:ext cx="342900" cy="342900"/>
          </a:xfrm>
          <a:prstGeom prst="rect">
            <a:avLst/>
          </a:prstGeom>
        </p:spPr>
      </p:pic>
      <p:pic>
        <p:nvPicPr>
          <p:cNvPr id="9" name="Picture 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257C877-8E61-4F06-91E3-5C9B619E5E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258" y="4222750"/>
            <a:ext cx="651742" cy="920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44F36C-C288-9DAA-9CE1-8058AB89E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56805" y="3139408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7">
            <a:extLst>
              <a:ext uri="{FF2B5EF4-FFF2-40B4-BE49-F238E27FC236}">
                <a16:creationId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9705" y="1915622"/>
            <a:ext cx="3976024" cy="597065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6067" y="3090001"/>
            <a:ext cx="3598807" cy="1068958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407639" y="892365"/>
            <a:ext cx="35988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Thank you</a:t>
            </a:r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DE451A4-6491-49A1-BDB6-C0DC038DBD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258" y="4222750"/>
            <a:ext cx="651742" cy="92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89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zebra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E2C4620F-ACF2-49AA-894B-27E8D066D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/>
          <a:stretch/>
        </p:blipFill>
        <p:spPr>
          <a:xfrm>
            <a:off x="4514850" y="0"/>
            <a:ext cx="4629150" cy="5143500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461407" y="-14181"/>
            <a:ext cx="3182406" cy="5171862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4" b="18704"/>
          <a:stretch/>
        </p:blipFill>
        <p:spPr>
          <a:xfrm>
            <a:off x="0" y="-14183"/>
            <a:ext cx="2237014" cy="197814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2FDEA-B328-4E07-B43D-A51EE3D7BA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00" y="2314800"/>
            <a:ext cx="3484800" cy="1569600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BE703FDE-5450-4C5F-985D-FFF97FB4CF82}"/>
              </a:ext>
            </a:extLst>
          </p:cNvPr>
          <p:cNvSpPr/>
          <p:nvPr userDrawn="1"/>
        </p:nvSpPr>
        <p:spPr>
          <a:xfrm rot="10800000">
            <a:off x="3860800" y="0"/>
            <a:ext cx="1176564" cy="5143500"/>
          </a:xfrm>
          <a:prstGeom prst="parallelogram">
            <a:avLst>
              <a:gd name="adj" fmla="val 3953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7EC6F7B-B923-7EF2-D931-F5A3340727F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0" y="4562475"/>
            <a:ext cx="2832100" cy="127000"/>
            <a:chOff x="0" y="2874"/>
            <a:chExt cx="1784" cy="80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04B05848-752A-8A87-C59B-CDD68B0C02E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2874"/>
              <a:ext cx="1784" cy="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ZA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A1A1C6D6-54CA-352C-B4B1-1D3681CC0C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2872"/>
              <a:ext cx="1537" cy="32"/>
            </a:xfrm>
            <a:custGeom>
              <a:avLst/>
              <a:gdLst>
                <a:gd name="T0" fmla="*/ 2528 w 2554"/>
                <a:gd name="T1" fmla="*/ 0 h 49"/>
                <a:gd name="T2" fmla="*/ 2528 w 2554"/>
                <a:gd name="T3" fmla="*/ 0 h 49"/>
                <a:gd name="T4" fmla="*/ 0 w 2554"/>
                <a:gd name="T5" fmla="*/ 0 h 49"/>
                <a:gd name="T6" fmla="*/ 0 w 2554"/>
                <a:gd name="T7" fmla="*/ 49 h 49"/>
                <a:gd name="T8" fmla="*/ 2528 w 2554"/>
                <a:gd name="T9" fmla="*/ 49 h 49"/>
                <a:gd name="T10" fmla="*/ 2554 w 2554"/>
                <a:gd name="T11" fmla="*/ 24 h 49"/>
                <a:gd name="T12" fmla="*/ 2528 w 2554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4" h="49">
                  <a:moveTo>
                    <a:pt x="2528" y="0"/>
                  </a:moveTo>
                  <a:lnTo>
                    <a:pt x="2528" y="0"/>
                  </a:lnTo>
                  <a:lnTo>
                    <a:pt x="0" y="0"/>
                  </a:lnTo>
                  <a:lnTo>
                    <a:pt x="0" y="49"/>
                  </a:lnTo>
                  <a:lnTo>
                    <a:pt x="2528" y="49"/>
                  </a:lnTo>
                  <a:cubicBezTo>
                    <a:pt x="2542" y="49"/>
                    <a:pt x="2554" y="38"/>
                    <a:pt x="2554" y="24"/>
                  </a:cubicBezTo>
                  <a:cubicBezTo>
                    <a:pt x="2554" y="10"/>
                    <a:pt x="2542" y="0"/>
                    <a:pt x="2528" y="0"/>
                  </a:cubicBezTo>
                  <a:close/>
                </a:path>
              </a:pathLst>
            </a:custGeom>
            <a:solidFill>
              <a:srgbClr val="B0232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ZA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9816674-6D96-4CBB-3818-407FA92FD5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2927"/>
              <a:ext cx="1792" cy="33"/>
            </a:xfrm>
            <a:custGeom>
              <a:avLst/>
              <a:gdLst>
                <a:gd name="T0" fmla="*/ 2954 w 2979"/>
                <a:gd name="T1" fmla="*/ 0 h 51"/>
                <a:gd name="T2" fmla="*/ 2954 w 2979"/>
                <a:gd name="T3" fmla="*/ 0 h 51"/>
                <a:gd name="T4" fmla="*/ 0 w 2979"/>
                <a:gd name="T5" fmla="*/ 0 h 51"/>
                <a:gd name="T6" fmla="*/ 0 w 2979"/>
                <a:gd name="T7" fmla="*/ 51 h 51"/>
                <a:gd name="T8" fmla="*/ 2954 w 2979"/>
                <a:gd name="T9" fmla="*/ 51 h 51"/>
                <a:gd name="T10" fmla="*/ 2979 w 2979"/>
                <a:gd name="T11" fmla="*/ 25 h 51"/>
                <a:gd name="T12" fmla="*/ 2954 w 2979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79" h="51">
                  <a:moveTo>
                    <a:pt x="2954" y="0"/>
                  </a:moveTo>
                  <a:lnTo>
                    <a:pt x="2954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2954" y="51"/>
                  </a:lnTo>
                  <a:cubicBezTo>
                    <a:pt x="2968" y="51"/>
                    <a:pt x="2979" y="39"/>
                    <a:pt x="2979" y="25"/>
                  </a:cubicBezTo>
                  <a:cubicBezTo>
                    <a:pt x="2979" y="11"/>
                    <a:pt x="2968" y="0"/>
                    <a:pt x="2954" y="0"/>
                  </a:cubicBezTo>
                  <a:close/>
                </a:path>
              </a:pathLst>
            </a:custGeom>
            <a:solidFill>
              <a:srgbClr val="E8493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660501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9D172EEA-F1FD-D243-9018-E2B5DE143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Titles are 36pt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F1C585D-338B-AD49-AC7A-76C2A345A7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241640"/>
            <a:ext cx="8481212" cy="56293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DC4904E-4B34-C041-8A24-90C7E86A4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1752610"/>
            <a:ext cx="8481211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C0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FE2C09B-E149-7A42-A2DD-30D48A08B8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4355" y="2870814"/>
            <a:ext cx="8481212" cy="56293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Bullets body, 24pt Segoe UI Regular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69D27DD-62DC-493F-8D35-AA942F01F2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258" y="4222750"/>
            <a:ext cx="651742" cy="92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 co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87BDAAB4-CB33-5B43-A6C3-8DA7A051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Slide for Developer Software Code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6A4E2B-2B51-4EDE-9532-4C2643578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3200" y="1573200"/>
            <a:ext cx="8272800" cy="1940400"/>
          </a:xfrm>
          <a:prstGeom prst="rect">
            <a:avLst/>
          </a:prstGeom>
        </p:spPr>
        <p:txBody>
          <a:bodyPr/>
          <a:lstStyle>
            <a:lvl1pPr marL="3600">
              <a:spcBef>
                <a:spcPts val="0"/>
              </a:spcBef>
              <a:spcAft>
                <a:spcPts val="1200"/>
              </a:spcAft>
              <a:defRPr sz="180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Use this layout to show software code.</a:t>
            </a:r>
          </a:p>
          <a:p>
            <a:pPr lvl="0"/>
            <a:r>
              <a:rPr lang="en-US"/>
              <a:t>The font is Consolas, a monospace font.</a:t>
            </a:r>
          </a:p>
          <a:p>
            <a:pPr lvl="0"/>
            <a:r>
              <a:rPr lang="en-US"/>
              <a:t>The slide doesn’t use bullets but levels can be indented using the “Increase List Level” icon on the Home menu.</a:t>
            </a:r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F2DAFDC-31FA-42F0-A54E-10F0C431D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258" y="4222750"/>
            <a:ext cx="651742" cy="92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12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5" r="13070"/>
          <a:stretch/>
        </p:blipFill>
        <p:spPr>
          <a:xfrm>
            <a:off x="4500074" y="44450"/>
            <a:ext cx="5221997" cy="5099050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2863592" y="-1470"/>
            <a:ext cx="2343408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Demo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1" r="29091"/>
          <a:stretch/>
        </p:blipFill>
        <p:spPr>
          <a:xfrm>
            <a:off x="5098794" y="0"/>
            <a:ext cx="4045206" cy="5163508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3231892" y="0"/>
            <a:ext cx="2235202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Demo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</p:spTree>
    <p:extLst>
      <p:ext uri="{BB962C8B-B14F-4D97-AF65-F5344CB8AC3E}">
        <p14:creationId xmlns:p14="http://schemas.microsoft.com/office/powerpoint/2010/main" val="2067065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31" r:id="rId2"/>
    <p:sldLayoutId id="2147483722" r:id="rId3"/>
    <p:sldLayoutId id="2147483756" r:id="rId4"/>
    <p:sldLayoutId id="2147483743" r:id="rId5"/>
    <p:sldLayoutId id="2147483692" r:id="rId6"/>
    <p:sldLayoutId id="2147483733" r:id="rId7"/>
    <p:sldLayoutId id="2147483711" r:id="rId8"/>
    <p:sldLayoutId id="2147483753" r:id="rId9"/>
    <p:sldLayoutId id="2147483744" r:id="rId10"/>
    <p:sldLayoutId id="2147483734" r:id="rId11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5.svg"/><Relationship Id="rId7" Type="http://schemas.openxmlformats.org/officeDocument/2006/relationships/image" Target="../media/image44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7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12" Type="http://schemas.openxmlformats.org/officeDocument/2006/relationships/image" Target="../media/image5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jpeg"/><Relationship Id="rId11" Type="http://schemas.openxmlformats.org/officeDocument/2006/relationships/image" Target="../media/image55.jpeg"/><Relationship Id="rId5" Type="http://schemas.openxmlformats.org/officeDocument/2006/relationships/image" Target="../media/image49.jpeg"/><Relationship Id="rId10" Type="http://schemas.openxmlformats.org/officeDocument/2006/relationships/image" Target="../media/image54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Relationship Id="rId14" Type="http://schemas.openxmlformats.org/officeDocument/2006/relationships/image" Target="../media/image5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6.jpeg"/><Relationship Id="rId3" Type="http://schemas.openxmlformats.org/officeDocument/2006/relationships/image" Target="../media/image47.jpeg"/><Relationship Id="rId7" Type="http://schemas.openxmlformats.org/officeDocument/2006/relationships/image" Target="../media/image55.jpe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jpeg"/><Relationship Id="rId11" Type="http://schemas.openxmlformats.org/officeDocument/2006/relationships/image" Target="../media/image57.jpeg"/><Relationship Id="rId5" Type="http://schemas.openxmlformats.org/officeDocument/2006/relationships/image" Target="../media/image58.jpeg"/><Relationship Id="rId10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3.jpeg"/><Relationship Id="rId14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6.jpeg"/><Relationship Id="rId3" Type="http://schemas.openxmlformats.org/officeDocument/2006/relationships/image" Target="../media/image47.jpeg"/><Relationship Id="rId7" Type="http://schemas.openxmlformats.org/officeDocument/2006/relationships/image" Target="../media/image55.jpe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jpeg"/><Relationship Id="rId11" Type="http://schemas.openxmlformats.org/officeDocument/2006/relationships/image" Target="../media/image57.jpeg"/><Relationship Id="rId5" Type="http://schemas.openxmlformats.org/officeDocument/2006/relationships/image" Target="../media/image58.jpeg"/><Relationship Id="rId10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3.jpeg"/><Relationship Id="rId14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6.jpeg"/><Relationship Id="rId3" Type="http://schemas.openxmlformats.org/officeDocument/2006/relationships/image" Target="../media/image47.jpeg"/><Relationship Id="rId7" Type="http://schemas.openxmlformats.org/officeDocument/2006/relationships/image" Target="../media/image55.jpe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jpeg"/><Relationship Id="rId11" Type="http://schemas.openxmlformats.org/officeDocument/2006/relationships/image" Target="../media/image57.jpeg"/><Relationship Id="rId5" Type="http://schemas.openxmlformats.org/officeDocument/2006/relationships/image" Target="../media/image58.jpeg"/><Relationship Id="rId10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3.jpeg"/><Relationship Id="rId1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6.jpeg"/><Relationship Id="rId3" Type="http://schemas.openxmlformats.org/officeDocument/2006/relationships/image" Target="../media/image47.jpeg"/><Relationship Id="rId7" Type="http://schemas.openxmlformats.org/officeDocument/2006/relationships/image" Target="../media/image55.jpe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jpeg"/><Relationship Id="rId11" Type="http://schemas.openxmlformats.org/officeDocument/2006/relationships/image" Target="../media/image57.jpeg"/><Relationship Id="rId5" Type="http://schemas.openxmlformats.org/officeDocument/2006/relationships/image" Target="../media/image58.jpeg"/><Relationship Id="rId10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3.jpeg"/><Relationship Id="rId1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6.jpeg"/><Relationship Id="rId3" Type="http://schemas.openxmlformats.org/officeDocument/2006/relationships/image" Target="../media/image47.jpeg"/><Relationship Id="rId7" Type="http://schemas.openxmlformats.org/officeDocument/2006/relationships/image" Target="../media/image55.jpe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jpeg"/><Relationship Id="rId11" Type="http://schemas.openxmlformats.org/officeDocument/2006/relationships/image" Target="../media/image57.jpeg"/><Relationship Id="rId5" Type="http://schemas.openxmlformats.org/officeDocument/2006/relationships/image" Target="../media/image58.jpeg"/><Relationship Id="rId10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3.jpeg"/><Relationship Id="rId1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6.jpeg"/><Relationship Id="rId3" Type="http://schemas.openxmlformats.org/officeDocument/2006/relationships/image" Target="../media/image47.jpeg"/><Relationship Id="rId7" Type="http://schemas.openxmlformats.org/officeDocument/2006/relationships/image" Target="../media/image55.jpe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jpeg"/><Relationship Id="rId11" Type="http://schemas.openxmlformats.org/officeDocument/2006/relationships/image" Target="../media/image57.jpeg"/><Relationship Id="rId5" Type="http://schemas.openxmlformats.org/officeDocument/2006/relationships/image" Target="../media/image58.jpeg"/><Relationship Id="rId10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3.jpeg"/><Relationship Id="rId1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6.jpeg"/><Relationship Id="rId3" Type="http://schemas.openxmlformats.org/officeDocument/2006/relationships/image" Target="../media/image47.jpeg"/><Relationship Id="rId7" Type="http://schemas.openxmlformats.org/officeDocument/2006/relationships/image" Target="../media/image55.jpe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jpeg"/><Relationship Id="rId11" Type="http://schemas.openxmlformats.org/officeDocument/2006/relationships/image" Target="../media/image57.jpeg"/><Relationship Id="rId5" Type="http://schemas.openxmlformats.org/officeDocument/2006/relationships/image" Target="../media/image58.jpeg"/><Relationship Id="rId10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3.jpeg"/><Relationship Id="rId1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6.jpeg"/><Relationship Id="rId3" Type="http://schemas.openxmlformats.org/officeDocument/2006/relationships/image" Target="../media/image47.jpeg"/><Relationship Id="rId7" Type="http://schemas.openxmlformats.org/officeDocument/2006/relationships/image" Target="../media/image55.jpe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jpeg"/><Relationship Id="rId11" Type="http://schemas.openxmlformats.org/officeDocument/2006/relationships/image" Target="../media/image57.jpeg"/><Relationship Id="rId5" Type="http://schemas.openxmlformats.org/officeDocument/2006/relationships/image" Target="../media/image58.jpeg"/><Relationship Id="rId10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3.jpeg"/><Relationship Id="rId14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6.jpeg"/><Relationship Id="rId3" Type="http://schemas.openxmlformats.org/officeDocument/2006/relationships/image" Target="../media/image47.jpeg"/><Relationship Id="rId7" Type="http://schemas.openxmlformats.org/officeDocument/2006/relationships/image" Target="../media/image55.jpe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jpeg"/><Relationship Id="rId11" Type="http://schemas.openxmlformats.org/officeDocument/2006/relationships/image" Target="../media/image57.jpeg"/><Relationship Id="rId5" Type="http://schemas.openxmlformats.org/officeDocument/2006/relationships/image" Target="../media/image58.jpeg"/><Relationship Id="rId10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3.jpeg"/><Relationship Id="rId14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6.jpeg"/><Relationship Id="rId3" Type="http://schemas.openxmlformats.org/officeDocument/2006/relationships/image" Target="../media/image47.jpeg"/><Relationship Id="rId7" Type="http://schemas.openxmlformats.org/officeDocument/2006/relationships/image" Target="../media/image55.jpe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jpeg"/><Relationship Id="rId11" Type="http://schemas.openxmlformats.org/officeDocument/2006/relationships/image" Target="../media/image57.jpeg"/><Relationship Id="rId5" Type="http://schemas.openxmlformats.org/officeDocument/2006/relationships/image" Target="../media/image58.jpeg"/><Relationship Id="rId10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3.jpeg"/><Relationship Id="rId1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7.jpeg"/><Relationship Id="rId18" Type="http://schemas.openxmlformats.org/officeDocument/2006/relationships/image" Target="../media/image63.svg"/><Relationship Id="rId3" Type="http://schemas.openxmlformats.org/officeDocument/2006/relationships/image" Target="../media/image47.jpeg"/><Relationship Id="rId21" Type="http://schemas.openxmlformats.org/officeDocument/2006/relationships/image" Target="../media/image66.png"/><Relationship Id="rId7" Type="http://schemas.openxmlformats.org/officeDocument/2006/relationships/image" Target="../media/image51.jpeg"/><Relationship Id="rId12" Type="http://schemas.openxmlformats.org/officeDocument/2006/relationships/image" Target="../media/image56.jpe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1.svg"/><Relationship Id="rId20" Type="http://schemas.openxmlformats.org/officeDocument/2006/relationships/image" Target="../media/image6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jpeg"/><Relationship Id="rId11" Type="http://schemas.openxmlformats.org/officeDocument/2006/relationships/image" Target="../media/image55.jpeg"/><Relationship Id="rId5" Type="http://schemas.openxmlformats.org/officeDocument/2006/relationships/image" Target="../media/image49.jpeg"/><Relationship Id="rId15" Type="http://schemas.openxmlformats.org/officeDocument/2006/relationships/image" Target="../media/image60.png"/><Relationship Id="rId10" Type="http://schemas.openxmlformats.org/officeDocument/2006/relationships/image" Target="../media/image54.jpeg"/><Relationship Id="rId19" Type="http://schemas.openxmlformats.org/officeDocument/2006/relationships/image" Target="../media/image64.png"/><Relationship Id="rId4" Type="http://schemas.openxmlformats.org/officeDocument/2006/relationships/image" Target="../media/image48.jpeg"/><Relationship Id="rId9" Type="http://schemas.openxmlformats.org/officeDocument/2006/relationships/image" Target="../media/image53.jpeg"/><Relationship Id="rId14" Type="http://schemas.openxmlformats.org/officeDocument/2006/relationships/image" Target="../media/image58.jpeg"/><Relationship Id="rId22" Type="http://schemas.openxmlformats.org/officeDocument/2006/relationships/image" Target="../media/image6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7.jpeg"/><Relationship Id="rId18" Type="http://schemas.openxmlformats.org/officeDocument/2006/relationships/image" Target="../media/image69.svg"/><Relationship Id="rId3" Type="http://schemas.openxmlformats.org/officeDocument/2006/relationships/image" Target="../media/image47.jpeg"/><Relationship Id="rId21" Type="http://schemas.openxmlformats.org/officeDocument/2006/relationships/image" Target="../media/image66.png"/><Relationship Id="rId7" Type="http://schemas.openxmlformats.org/officeDocument/2006/relationships/image" Target="../media/image51.jpeg"/><Relationship Id="rId12" Type="http://schemas.openxmlformats.org/officeDocument/2006/relationships/image" Target="../media/image56.jpe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8.svg"/><Relationship Id="rId20" Type="http://schemas.openxmlformats.org/officeDocument/2006/relationships/image" Target="../media/image7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jpeg"/><Relationship Id="rId11" Type="http://schemas.openxmlformats.org/officeDocument/2006/relationships/image" Target="../media/image55.jpeg"/><Relationship Id="rId5" Type="http://schemas.openxmlformats.org/officeDocument/2006/relationships/image" Target="../media/image49.jpeg"/><Relationship Id="rId15" Type="http://schemas.openxmlformats.org/officeDocument/2006/relationships/image" Target="../media/image60.png"/><Relationship Id="rId10" Type="http://schemas.openxmlformats.org/officeDocument/2006/relationships/image" Target="../media/image54.jpeg"/><Relationship Id="rId19" Type="http://schemas.openxmlformats.org/officeDocument/2006/relationships/image" Target="../media/image64.png"/><Relationship Id="rId4" Type="http://schemas.openxmlformats.org/officeDocument/2006/relationships/image" Target="../media/image48.jpeg"/><Relationship Id="rId9" Type="http://schemas.openxmlformats.org/officeDocument/2006/relationships/image" Target="../media/image53.jpeg"/><Relationship Id="rId14" Type="http://schemas.openxmlformats.org/officeDocument/2006/relationships/image" Target="../media/image58.jpeg"/><Relationship Id="rId22" Type="http://schemas.openxmlformats.org/officeDocument/2006/relationships/image" Target="../media/image7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7.jpeg"/><Relationship Id="rId18" Type="http://schemas.openxmlformats.org/officeDocument/2006/relationships/image" Target="../media/image63.svg"/><Relationship Id="rId3" Type="http://schemas.openxmlformats.org/officeDocument/2006/relationships/image" Target="../media/image47.jpeg"/><Relationship Id="rId21" Type="http://schemas.openxmlformats.org/officeDocument/2006/relationships/image" Target="../media/image66.png"/><Relationship Id="rId7" Type="http://schemas.openxmlformats.org/officeDocument/2006/relationships/image" Target="../media/image51.jpeg"/><Relationship Id="rId12" Type="http://schemas.openxmlformats.org/officeDocument/2006/relationships/image" Target="../media/image56.jpe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1.svg"/><Relationship Id="rId20" Type="http://schemas.openxmlformats.org/officeDocument/2006/relationships/image" Target="../media/image6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jpeg"/><Relationship Id="rId11" Type="http://schemas.openxmlformats.org/officeDocument/2006/relationships/image" Target="../media/image55.jpeg"/><Relationship Id="rId5" Type="http://schemas.openxmlformats.org/officeDocument/2006/relationships/image" Target="../media/image49.jpeg"/><Relationship Id="rId15" Type="http://schemas.openxmlformats.org/officeDocument/2006/relationships/image" Target="../media/image60.png"/><Relationship Id="rId10" Type="http://schemas.openxmlformats.org/officeDocument/2006/relationships/image" Target="../media/image54.jpeg"/><Relationship Id="rId19" Type="http://schemas.openxmlformats.org/officeDocument/2006/relationships/image" Target="../media/image64.png"/><Relationship Id="rId4" Type="http://schemas.openxmlformats.org/officeDocument/2006/relationships/image" Target="../media/image48.jpeg"/><Relationship Id="rId9" Type="http://schemas.openxmlformats.org/officeDocument/2006/relationships/image" Target="../media/image53.jpeg"/><Relationship Id="rId14" Type="http://schemas.openxmlformats.org/officeDocument/2006/relationships/image" Target="../media/image58.jpeg"/><Relationship Id="rId22" Type="http://schemas.openxmlformats.org/officeDocument/2006/relationships/image" Target="../media/image67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7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12" Type="http://schemas.openxmlformats.org/officeDocument/2006/relationships/image" Target="../media/image56.jpe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jpeg"/><Relationship Id="rId11" Type="http://schemas.openxmlformats.org/officeDocument/2006/relationships/image" Target="../media/image55.jpeg"/><Relationship Id="rId5" Type="http://schemas.openxmlformats.org/officeDocument/2006/relationships/image" Target="../media/image49.jpeg"/><Relationship Id="rId15" Type="http://schemas.openxmlformats.org/officeDocument/2006/relationships/image" Target="../media/image60.png"/><Relationship Id="rId10" Type="http://schemas.openxmlformats.org/officeDocument/2006/relationships/image" Target="../media/image54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Relationship Id="rId14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6.jpeg"/><Relationship Id="rId3" Type="http://schemas.openxmlformats.org/officeDocument/2006/relationships/image" Target="../media/image47.jpeg"/><Relationship Id="rId7" Type="http://schemas.openxmlformats.org/officeDocument/2006/relationships/image" Target="../media/image55.jpe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jpeg"/><Relationship Id="rId11" Type="http://schemas.openxmlformats.org/officeDocument/2006/relationships/image" Target="../media/image57.jpeg"/><Relationship Id="rId5" Type="http://schemas.openxmlformats.org/officeDocument/2006/relationships/image" Target="../media/image58.jpeg"/><Relationship Id="rId15" Type="http://schemas.openxmlformats.org/officeDocument/2006/relationships/image" Target="../media/image66.png"/><Relationship Id="rId10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3.jpeg"/><Relationship Id="rId14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6.jpeg"/><Relationship Id="rId3" Type="http://schemas.openxmlformats.org/officeDocument/2006/relationships/image" Target="../media/image47.jpeg"/><Relationship Id="rId7" Type="http://schemas.openxmlformats.org/officeDocument/2006/relationships/image" Target="../media/image55.jpe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63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jpeg"/><Relationship Id="rId11" Type="http://schemas.openxmlformats.org/officeDocument/2006/relationships/image" Target="../media/image57.jpeg"/><Relationship Id="rId5" Type="http://schemas.openxmlformats.org/officeDocument/2006/relationships/image" Target="../media/image58.jpeg"/><Relationship Id="rId15" Type="http://schemas.openxmlformats.org/officeDocument/2006/relationships/image" Target="../media/image62.png"/><Relationship Id="rId10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3.jpeg"/><Relationship Id="rId1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6.jpeg"/><Relationship Id="rId3" Type="http://schemas.openxmlformats.org/officeDocument/2006/relationships/image" Target="../media/image47.jpeg"/><Relationship Id="rId7" Type="http://schemas.openxmlformats.org/officeDocument/2006/relationships/image" Target="../media/image55.jpe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jpeg"/><Relationship Id="rId11" Type="http://schemas.openxmlformats.org/officeDocument/2006/relationships/image" Target="../media/image57.jpeg"/><Relationship Id="rId5" Type="http://schemas.openxmlformats.org/officeDocument/2006/relationships/image" Target="../media/image58.jpeg"/><Relationship Id="rId15" Type="http://schemas.openxmlformats.org/officeDocument/2006/relationships/image" Target="../media/image64.png"/><Relationship Id="rId10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3.jpeg"/><Relationship Id="rId14" Type="http://schemas.openxmlformats.org/officeDocument/2006/relationships/image" Target="../media/image4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7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12" Type="http://schemas.openxmlformats.org/officeDocument/2006/relationships/image" Target="../media/image56.jpe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jpeg"/><Relationship Id="rId11" Type="http://schemas.openxmlformats.org/officeDocument/2006/relationships/image" Target="../media/image55.jpeg"/><Relationship Id="rId5" Type="http://schemas.openxmlformats.org/officeDocument/2006/relationships/image" Target="../media/image49.jpeg"/><Relationship Id="rId15" Type="http://schemas.openxmlformats.org/officeDocument/2006/relationships/image" Target="../media/image60.png"/><Relationship Id="rId10" Type="http://schemas.openxmlformats.org/officeDocument/2006/relationships/image" Target="../media/image54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Relationship Id="rId14" Type="http://schemas.openxmlformats.org/officeDocument/2006/relationships/image" Target="../media/image58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6.jpeg"/><Relationship Id="rId3" Type="http://schemas.openxmlformats.org/officeDocument/2006/relationships/image" Target="../media/image47.jpeg"/><Relationship Id="rId7" Type="http://schemas.openxmlformats.org/officeDocument/2006/relationships/image" Target="../media/image55.jpeg"/><Relationship Id="rId12" Type="http://schemas.openxmlformats.org/officeDocument/2006/relationships/image" Target="../media/image50.jpe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jpeg"/><Relationship Id="rId11" Type="http://schemas.openxmlformats.org/officeDocument/2006/relationships/image" Target="../media/image57.jpeg"/><Relationship Id="rId5" Type="http://schemas.openxmlformats.org/officeDocument/2006/relationships/image" Target="../media/image58.jpeg"/><Relationship Id="rId15" Type="http://schemas.openxmlformats.org/officeDocument/2006/relationships/image" Target="../media/image66.png"/><Relationship Id="rId10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3.jpeg"/><Relationship Id="rId14" Type="http://schemas.openxmlformats.org/officeDocument/2006/relationships/image" Target="../media/image4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3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6.jpeg"/><Relationship Id="rId3" Type="http://schemas.openxmlformats.org/officeDocument/2006/relationships/image" Target="../media/image47.jpeg"/><Relationship Id="rId7" Type="http://schemas.openxmlformats.org/officeDocument/2006/relationships/image" Target="../media/image55.jpeg"/><Relationship Id="rId12" Type="http://schemas.openxmlformats.org/officeDocument/2006/relationships/image" Target="../media/image50.jpe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jpeg"/><Relationship Id="rId11" Type="http://schemas.openxmlformats.org/officeDocument/2006/relationships/image" Target="../media/image57.jpeg"/><Relationship Id="rId5" Type="http://schemas.openxmlformats.org/officeDocument/2006/relationships/image" Target="../media/image58.jpeg"/><Relationship Id="rId15" Type="http://schemas.openxmlformats.org/officeDocument/2006/relationships/image" Target="../media/image60.png"/><Relationship Id="rId10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3.jpeg"/><Relationship Id="rId14" Type="http://schemas.openxmlformats.org/officeDocument/2006/relationships/image" Target="../media/image48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52.jpeg"/><Relationship Id="rId3" Type="http://schemas.openxmlformats.org/officeDocument/2006/relationships/image" Target="../media/image82.png"/><Relationship Id="rId7" Type="http://schemas.openxmlformats.org/officeDocument/2006/relationships/image" Target="../media/image51.jpeg"/><Relationship Id="rId12" Type="http://schemas.openxmlformats.org/officeDocument/2006/relationships/image" Target="../media/image53.jpeg"/><Relationship Id="rId17" Type="http://schemas.openxmlformats.org/officeDocument/2006/relationships/image" Target="../media/image48.jpe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5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jpeg"/><Relationship Id="rId11" Type="http://schemas.openxmlformats.org/officeDocument/2006/relationships/image" Target="../media/image54.jpeg"/><Relationship Id="rId5" Type="http://schemas.openxmlformats.org/officeDocument/2006/relationships/image" Target="../media/image61.svg"/><Relationship Id="rId15" Type="http://schemas.openxmlformats.org/officeDocument/2006/relationships/image" Target="../media/image50.jpeg"/><Relationship Id="rId10" Type="http://schemas.openxmlformats.org/officeDocument/2006/relationships/image" Target="../media/image55.jpeg"/><Relationship Id="rId4" Type="http://schemas.openxmlformats.org/officeDocument/2006/relationships/image" Target="../media/image60.png"/><Relationship Id="rId9" Type="http://schemas.openxmlformats.org/officeDocument/2006/relationships/image" Target="../media/image49.jpeg"/><Relationship Id="rId14" Type="http://schemas.openxmlformats.org/officeDocument/2006/relationships/image" Target="../media/image57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52.jpeg"/><Relationship Id="rId3" Type="http://schemas.openxmlformats.org/officeDocument/2006/relationships/image" Target="../media/image60.png"/><Relationship Id="rId7" Type="http://schemas.openxmlformats.org/officeDocument/2006/relationships/image" Target="../media/image51.jpeg"/><Relationship Id="rId12" Type="http://schemas.openxmlformats.org/officeDocument/2006/relationships/image" Target="../media/image53.jpeg"/><Relationship Id="rId17" Type="http://schemas.openxmlformats.org/officeDocument/2006/relationships/image" Target="../media/image48.jpe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jpeg"/><Relationship Id="rId11" Type="http://schemas.openxmlformats.org/officeDocument/2006/relationships/image" Target="../media/image54.jpeg"/><Relationship Id="rId5" Type="http://schemas.openxmlformats.org/officeDocument/2006/relationships/image" Target="../media/image83.png"/><Relationship Id="rId15" Type="http://schemas.openxmlformats.org/officeDocument/2006/relationships/image" Target="../media/image50.jpeg"/><Relationship Id="rId10" Type="http://schemas.openxmlformats.org/officeDocument/2006/relationships/image" Target="../media/image55.jpeg"/><Relationship Id="rId4" Type="http://schemas.openxmlformats.org/officeDocument/2006/relationships/image" Target="../media/image61.svg"/><Relationship Id="rId9" Type="http://schemas.openxmlformats.org/officeDocument/2006/relationships/image" Target="../media/image49.jpeg"/><Relationship Id="rId14" Type="http://schemas.openxmlformats.org/officeDocument/2006/relationships/image" Target="../media/image57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73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svg"/><Relationship Id="rId5" Type="http://schemas.openxmlformats.org/officeDocument/2006/relationships/image" Target="../media/image75.png"/><Relationship Id="rId10" Type="http://schemas.openxmlformats.org/officeDocument/2006/relationships/image" Target="../media/image86.svg"/><Relationship Id="rId4" Type="http://schemas.openxmlformats.org/officeDocument/2006/relationships/image" Target="../media/image74.svg"/><Relationship Id="rId9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6.jpeg"/><Relationship Id="rId3" Type="http://schemas.openxmlformats.org/officeDocument/2006/relationships/image" Target="../media/image47.jpeg"/><Relationship Id="rId7" Type="http://schemas.openxmlformats.org/officeDocument/2006/relationships/image" Target="../media/image55.jpeg"/><Relationship Id="rId12" Type="http://schemas.openxmlformats.org/officeDocument/2006/relationships/image" Target="../media/image50.jpe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63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jpeg"/><Relationship Id="rId11" Type="http://schemas.openxmlformats.org/officeDocument/2006/relationships/image" Target="../media/image57.jpeg"/><Relationship Id="rId5" Type="http://schemas.openxmlformats.org/officeDocument/2006/relationships/image" Target="../media/image58.jpeg"/><Relationship Id="rId15" Type="http://schemas.openxmlformats.org/officeDocument/2006/relationships/image" Target="../media/image62.png"/><Relationship Id="rId10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3.jpeg"/><Relationship Id="rId14" Type="http://schemas.openxmlformats.org/officeDocument/2006/relationships/image" Target="../media/image48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6.jpeg"/><Relationship Id="rId3" Type="http://schemas.openxmlformats.org/officeDocument/2006/relationships/image" Target="../media/image47.jpeg"/><Relationship Id="rId7" Type="http://schemas.openxmlformats.org/officeDocument/2006/relationships/image" Target="../media/image55.jpe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jpeg"/><Relationship Id="rId11" Type="http://schemas.openxmlformats.org/officeDocument/2006/relationships/image" Target="../media/image57.jpeg"/><Relationship Id="rId5" Type="http://schemas.openxmlformats.org/officeDocument/2006/relationships/image" Target="../media/image58.jpeg"/><Relationship Id="rId10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3.jpeg"/><Relationship Id="rId14" Type="http://schemas.openxmlformats.org/officeDocument/2006/relationships/image" Target="../media/image4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6.jpeg"/><Relationship Id="rId3" Type="http://schemas.openxmlformats.org/officeDocument/2006/relationships/image" Target="../media/image47.jpeg"/><Relationship Id="rId7" Type="http://schemas.openxmlformats.org/officeDocument/2006/relationships/image" Target="../media/image55.jpe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63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jpeg"/><Relationship Id="rId11" Type="http://schemas.openxmlformats.org/officeDocument/2006/relationships/image" Target="../media/image57.jpeg"/><Relationship Id="rId5" Type="http://schemas.openxmlformats.org/officeDocument/2006/relationships/image" Target="../media/image58.jpeg"/><Relationship Id="rId15" Type="http://schemas.openxmlformats.org/officeDocument/2006/relationships/image" Target="../media/image62.png"/><Relationship Id="rId10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3.jpeg"/><Relationship Id="rId14" Type="http://schemas.openxmlformats.org/officeDocument/2006/relationships/image" Target="../media/image48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6.jpeg"/><Relationship Id="rId3" Type="http://schemas.openxmlformats.org/officeDocument/2006/relationships/image" Target="../media/image47.jpeg"/><Relationship Id="rId7" Type="http://schemas.openxmlformats.org/officeDocument/2006/relationships/image" Target="../media/image55.jpe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63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jpeg"/><Relationship Id="rId11" Type="http://schemas.openxmlformats.org/officeDocument/2006/relationships/image" Target="../media/image57.jpeg"/><Relationship Id="rId5" Type="http://schemas.openxmlformats.org/officeDocument/2006/relationships/image" Target="../media/image58.jpeg"/><Relationship Id="rId15" Type="http://schemas.openxmlformats.org/officeDocument/2006/relationships/image" Target="../media/image62.png"/><Relationship Id="rId10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3.jpeg"/><Relationship Id="rId14" Type="http://schemas.openxmlformats.org/officeDocument/2006/relationships/image" Target="../media/image48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7.jpeg"/><Relationship Id="rId3" Type="http://schemas.openxmlformats.org/officeDocument/2006/relationships/image" Target="../media/image60.png"/><Relationship Id="rId7" Type="http://schemas.openxmlformats.org/officeDocument/2006/relationships/image" Target="../media/image58.jpeg"/><Relationship Id="rId12" Type="http://schemas.openxmlformats.org/officeDocument/2006/relationships/image" Target="../media/image52.jpe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jpeg"/><Relationship Id="rId11" Type="http://schemas.openxmlformats.org/officeDocument/2006/relationships/image" Target="../media/image53.jpeg"/><Relationship Id="rId5" Type="http://schemas.openxmlformats.org/officeDocument/2006/relationships/image" Target="../media/image47.jpeg"/><Relationship Id="rId15" Type="http://schemas.openxmlformats.org/officeDocument/2006/relationships/image" Target="../media/image56.jpeg"/><Relationship Id="rId10" Type="http://schemas.openxmlformats.org/officeDocument/2006/relationships/image" Target="../media/image54.jpeg"/><Relationship Id="rId4" Type="http://schemas.openxmlformats.org/officeDocument/2006/relationships/image" Target="../media/image61.svg"/><Relationship Id="rId9" Type="http://schemas.openxmlformats.org/officeDocument/2006/relationships/image" Target="../media/image55.jpeg"/><Relationship Id="rId14" Type="http://schemas.openxmlformats.org/officeDocument/2006/relationships/image" Target="../media/image5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6.jpeg"/><Relationship Id="rId3" Type="http://schemas.openxmlformats.org/officeDocument/2006/relationships/image" Target="../media/image47.jpeg"/><Relationship Id="rId7" Type="http://schemas.openxmlformats.org/officeDocument/2006/relationships/image" Target="../media/image55.jpe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jpeg"/><Relationship Id="rId11" Type="http://schemas.openxmlformats.org/officeDocument/2006/relationships/image" Target="../media/image57.jpeg"/><Relationship Id="rId5" Type="http://schemas.openxmlformats.org/officeDocument/2006/relationships/image" Target="../media/image58.jpeg"/><Relationship Id="rId10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3.jpeg"/><Relationship Id="rId14" Type="http://schemas.openxmlformats.org/officeDocument/2006/relationships/image" Target="../media/image48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jpeg"/><Relationship Id="rId5" Type="http://schemas.openxmlformats.org/officeDocument/2006/relationships/image" Target="../media/image56.jpeg"/><Relationship Id="rId4" Type="http://schemas.openxmlformats.org/officeDocument/2006/relationships/image" Target="../media/image57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3" Type="http://schemas.openxmlformats.org/officeDocument/2006/relationships/image" Target="../media/image100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10" Type="http://schemas.openxmlformats.org/officeDocument/2006/relationships/image" Target="../media/image46.svg"/><Relationship Id="rId4" Type="http://schemas.openxmlformats.org/officeDocument/2006/relationships/image" Target="../media/image101.svg"/><Relationship Id="rId9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10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57D241-E77C-40E2-A21F-2D22E45EB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06" y="899651"/>
            <a:ext cx="3443749" cy="1672099"/>
          </a:xfrm>
        </p:spPr>
        <p:txBody>
          <a:bodyPr/>
          <a:lstStyle/>
          <a:p>
            <a:r>
              <a:rPr lang="en-CA" dirty="0"/>
              <a:t>Fundamentals of DAX Contexts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6FFDE-71D8-4BC7-92AB-9480095FC8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987" y="3074509"/>
            <a:ext cx="3761863" cy="1878491"/>
          </a:xfrm>
        </p:spPr>
        <p:txBody>
          <a:bodyPr/>
          <a:lstStyle/>
          <a:p>
            <a:r>
              <a:rPr lang="en-CA" dirty="0"/>
              <a:t>James McGillivray </a:t>
            </a:r>
            <a:r>
              <a:rPr lang="en-CA" dirty="0">
                <a:latin typeface="+mj-lt"/>
              </a:rPr>
              <a:t>(He/Him)</a:t>
            </a:r>
          </a:p>
          <a:p>
            <a:r>
              <a:rPr lang="en-CA" dirty="0"/>
              <a:t>Principal Consultant</a:t>
            </a:r>
          </a:p>
          <a:p>
            <a:r>
              <a:rPr lang="en-CA" dirty="0"/>
              <a:t>Cobalt Analytics</a:t>
            </a:r>
          </a:p>
        </p:txBody>
      </p:sp>
    </p:spTree>
    <p:extLst>
      <p:ext uri="{BB962C8B-B14F-4D97-AF65-F5344CB8AC3E}">
        <p14:creationId xmlns:p14="http://schemas.microsoft.com/office/powerpoint/2010/main" val="427446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B07D421-DB34-42EC-B93B-4BAAFECB241D}"/>
              </a:ext>
            </a:extLst>
          </p:cNvPr>
          <p:cNvGrpSpPr/>
          <p:nvPr/>
        </p:nvGrpSpPr>
        <p:grpSpPr>
          <a:xfrm>
            <a:off x="1103672" y="160375"/>
            <a:ext cx="2628000" cy="3654850"/>
            <a:chOff x="1302775" y="163143"/>
            <a:chExt cx="2628000" cy="365485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E3BC754-A342-4E13-9355-88E2E9C86D90}"/>
                </a:ext>
              </a:extLst>
            </p:cNvPr>
            <p:cNvSpPr/>
            <p:nvPr/>
          </p:nvSpPr>
          <p:spPr>
            <a:xfrm flipH="1">
              <a:off x="1302775" y="163143"/>
              <a:ext cx="2628000" cy="2628000"/>
            </a:xfrm>
            <a:prstGeom prst="ellipse">
              <a:avLst/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6" name="Picture 5" descr="Filter">
              <a:extLst>
                <a:ext uri="{FF2B5EF4-FFF2-40B4-BE49-F238E27FC236}">
                  <a16:creationId xmlns:a16="http://schemas.microsoft.com/office/drawing/2014/main" id="{25F28822-6CB1-4F1E-B416-0AFC36949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039958" y="937143"/>
              <a:ext cx="1080000" cy="1080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2F8C8A-3F7C-46F5-94A0-3C4450E92ABF}"/>
                </a:ext>
              </a:extLst>
            </p:cNvPr>
            <p:cNvSpPr/>
            <p:nvPr/>
          </p:nvSpPr>
          <p:spPr>
            <a:xfrm>
              <a:off x="1706653" y="3263995"/>
              <a:ext cx="174661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0" i="0" dirty="0">
                  <a:solidFill>
                    <a:schemeClr val="tx2">
                      <a:lumMod val="50000"/>
                    </a:schemeClr>
                  </a:solidFill>
                  <a:effectLst/>
                </a:rPr>
                <a:t>Reduces the data set over which the calculation takes place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A54999-D577-4A5C-8185-ED203A6CCFC2}"/>
                </a:ext>
              </a:extLst>
            </p:cNvPr>
            <p:cNvSpPr txBox="1"/>
            <p:nvPr/>
          </p:nvSpPr>
          <p:spPr>
            <a:xfrm>
              <a:off x="1302775" y="2910038"/>
              <a:ext cx="2628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Roboto Condensed" panose="02000000000000000000" pitchFamily="2" charset="0"/>
                </a:rPr>
                <a:t>FILTER CONTEXT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51DB13-0789-429C-9F7A-7AADECDB475A}"/>
              </a:ext>
            </a:extLst>
          </p:cNvPr>
          <p:cNvGrpSpPr/>
          <p:nvPr/>
        </p:nvGrpSpPr>
        <p:grpSpPr>
          <a:xfrm>
            <a:off x="5470914" y="160375"/>
            <a:ext cx="2628001" cy="3662224"/>
            <a:chOff x="4939974" y="160375"/>
            <a:chExt cx="2628001" cy="366222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97249C3-00A5-4BF7-93C8-947098DF8147}"/>
                </a:ext>
              </a:extLst>
            </p:cNvPr>
            <p:cNvSpPr/>
            <p:nvPr/>
          </p:nvSpPr>
          <p:spPr>
            <a:xfrm flipH="1">
              <a:off x="4939975" y="160375"/>
              <a:ext cx="2628000" cy="2628000"/>
            </a:xfrm>
            <a:prstGeom prst="ellipse">
              <a:avLst/>
            </a:pr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0" name="Picture 9" descr="Table">
              <a:extLst>
                <a:ext uri="{FF2B5EF4-FFF2-40B4-BE49-F238E27FC236}">
                  <a16:creationId xmlns:a16="http://schemas.microsoft.com/office/drawing/2014/main" id="{D363CB9C-F487-4E9F-8804-A63BE24D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713973" y="934375"/>
              <a:ext cx="1080000" cy="108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3C331D-9458-4B48-84AF-7DD414AFDD8F}"/>
                </a:ext>
              </a:extLst>
            </p:cNvPr>
            <p:cNvSpPr/>
            <p:nvPr/>
          </p:nvSpPr>
          <p:spPr>
            <a:xfrm>
              <a:off x="5343853" y="3268601"/>
              <a:ext cx="174661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2">
                      <a:lumMod val="50000"/>
                    </a:schemeClr>
                  </a:solidFill>
                </a:rPr>
                <a:t>Iterates over every row in the data set to perform the calculation</a:t>
              </a:r>
              <a:endParaRPr lang="en-US" sz="1000" b="0" i="0" dirty="0">
                <a:solidFill>
                  <a:schemeClr val="tx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F52116-07D8-4917-8401-3FCCBD4EBB3C}"/>
                </a:ext>
              </a:extLst>
            </p:cNvPr>
            <p:cNvSpPr txBox="1"/>
            <p:nvPr/>
          </p:nvSpPr>
          <p:spPr>
            <a:xfrm>
              <a:off x="4939974" y="2907270"/>
              <a:ext cx="2627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Roboto Condensed" panose="02000000000000000000" pitchFamily="2" charset="0"/>
                </a:rPr>
                <a:t>ROW CONTEXT</a:t>
              </a:r>
            </a:p>
          </p:txBody>
        </p:sp>
      </p:grpSp>
      <p:sp>
        <p:nvSpPr>
          <p:cNvPr id="16" name="Cross 15">
            <a:extLst>
              <a:ext uri="{FF2B5EF4-FFF2-40B4-BE49-F238E27FC236}">
                <a16:creationId xmlns:a16="http://schemas.microsoft.com/office/drawing/2014/main" id="{8D3C5F83-F599-4449-A4E2-4A9D54439388}"/>
              </a:ext>
            </a:extLst>
          </p:cNvPr>
          <p:cNvSpPr/>
          <p:nvPr/>
        </p:nvSpPr>
        <p:spPr>
          <a:xfrm>
            <a:off x="4144093" y="1017175"/>
            <a:ext cx="914400" cy="914400"/>
          </a:xfrm>
          <a:prstGeom prst="plus">
            <a:avLst>
              <a:gd name="adj" fmla="val 39516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3262B5B-B1D8-44BB-A5B5-6DA20A3F18F9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Evaluation Context</a:t>
            </a:r>
          </a:p>
        </p:txBody>
      </p:sp>
    </p:spTree>
    <p:extLst>
      <p:ext uri="{BB962C8B-B14F-4D97-AF65-F5344CB8AC3E}">
        <p14:creationId xmlns:p14="http://schemas.microsoft.com/office/powerpoint/2010/main" val="292827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B07D421-DB34-42EC-B93B-4BAAFECB241D}"/>
              </a:ext>
            </a:extLst>
          </p:cNvPr>
          <p:cNvGrpSpPr/>
          <p:nvPr/>
        </p:nvGrpSpPr>
        <p:grpSpPr>
          <a:xfrm>
            <a:off x="1103672" y="160375"/>
            <a:ext cx="2628000" cy="3931849"/>
            <a:chOff x="1302775" y="163143"/>
            <a:chExt cx="2628000" cy="393184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E3BC754-A342-4E13-9355-88E2E9C86D90}"/>
                </a:ext>
              </a:extLst>
            </p:cNvPr>
            <p:cNvSpPr/>
            <p:nvPr/>
          </p:nvSpPr>
          <p:spPr>
            <a:xfrm flipH="1">
              <a:off x="1302775" y="163143"/>
              <a:ext cx="2628000" cy="2628000"/>
            </a:xfrm>
            <a:prstGeom prst="ellipse">
              <a:avLst/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6" name="Picture 5" descr="Filter">
              <a:extLst>
                <a:ext uri="{FF2B5EF4-FFF2-40B4-BE49-F238E27FC236}">
                  <a16:creationId xmlns:a16="http://schemas.microsoft.com/office/drawing/2014/main" id="{25F28822-6CB1-4F1E-B416-0AFC36949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039958" y="937143"/>
              <a:ext cx="1080000" cy="1080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2F8C8A-3F7C-46F5-94A0-3C4450E92ABF}"/>
                </a:ext>
              </a:extLst>
            </p:cNvPr>
            <p:cNvSpPr/>
            <p:nvPr/>
          </p:nvSpPr>
          <p:spPr>
            <a:xfrm>
              <a:off x="1706653" y="3263995"/>
              <a:ext cx="174661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0" i="0" dirty="0">
                  <a:solidFill>
                    <a:schemeClr val="accent1"/>
                  </a:solidFill>
                  <a:effectLst/>
                </a:rPr>
                <a:t>filters</a:t>
              </a:r>
              <a:endParaRPr lang="en-US" sz="1000" b="0" i="0" dirty="0"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A54999-D577-4A5C-8185-ED203A6CCFC2}"/>
                </a:ext>
              </a:extLst>
            </p:cNvPr>
            <p:cNvSpPr txBox="1"/>
            <p:nvPr/>
          </p:nvSpPr>
          <p:spPr>
            <a:xfrm>
              <a:off x="1302775" y="2910038"/>
              <a:ext cx="2628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Roboto Condensed" panose="02000000000000000000" pitchFamily="2" charset="0"/>
                </a:rPr>
                <a:t>FILTER CONTEXT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51DB13-0789-429C-9F7A-7AADECDB475A}"/>
              </a:ext>
            </a:extLst>
          </p:cNvPr>
          <p:cNvGrpSpPr/>
          <p:nvPr/>
        </p:nvGrpSpPr>
        <p:grpSpPr>
          <a:xfrm>
            <a:off x="5470914" y="160375"/>
            <a:ext cx="2628001" cy="3939223"/>
            <a:chOff x="4939974" y="160375"/>
            <a:chExt cx="2628001" cy="393922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97249C3-00A5-4BF7-93C8-947098DF8147}"/>
                </a:ext>
              </a:extLst>
            </p:cNvPr>
            <p:cNvSpPr/>
            <p:nvPr/>
          </p:nvSpPr>
          <p:spPr>
            <a:xfrm flipH="1">
              <a:off x="4939975" y="160375"/>
              <a:ext cx="2628000" cy="2628000"/>
            </a:xfrm>
            <a:prstGeom prst="ellipse">
              <a:avLst/>
            </a:pr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0" name="Picture 9" descr="Table">
              <a:extLst>
                <a:ext uri="{FF2B5EF4-FFF2-40B4-BE49-F238E27FC236}">
                  <a16:creationId xmlns:a16="http://schemas.microsoft.com/office/drawing/2014/main" id="{D363CB9C-F487-4E9F-8804-A63BE24D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713973" y="934375"/>
              <a:ext cx="1080000" cy="108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3C331D-9458-4B48-84AF-7DD414AFDD8F}"/>
                </a:ext>
              </a:extLst>
            </p:cNvPr>
            <p:cNvSpPr/>
            <p:nvPr/>
          </p:nvSpPr>
          <p:spPr>
            <a:xfrm>
              <a:off x="5125066" y="3268601"/>
              <a:ext cx="230812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3"/>
                  </a:solidFill>
                </a:rPr>
                <a:t>iterates</a:t>
              </a:r>
              <a:endParaRPr lang="en-US" sz="4800" b="0" i="0" dirty="0">
                <a:solidFill>
                  <a:schemeClr val="accent3"/>
                </a:solidFill>
                <a:effectLst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F52116-07D8-4917-8401-3FCCBD4EBB3C}"/>
                </a:ext>
              </a:extLst>
            </p:cNvPr>
            <p:cNvSpPr txBox="1"/>
            <p:nvPr/>
          </p:nvSpPr>
          <p:spPr>
            <a:xfrm>
              <a:off x="4939974" y="2907270"/>
              <a:ext cx="2627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Roboto Condensed" panose="02000000000000000000" pitchFamily="2" charset="0"/>
                </a:rPr>
                <a:t>ROW CONTEXT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D96F9D-6CF2-452F-AFE3-ED7786C05CD3}"/>
              </a:ext>
            </a:extLst>
          </p:cNvPr>
          <p:cNvSpPr txBox="1"/>
          <p:nvPr/>
        </p:nvSpPr>
        <p:spPr>
          <a:xfrm>
            <a:off x="0" y="4740067"/>
            <a:ext cx="573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The Definitive Guide to DAX (Marco Russo and Alberto Ferrari</a:t>
            </a:r>
            <a:r>
              <a:rPr lang="en-ZA" sz="16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3316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B07D421-DB34-42EC-B93B-4BAAFECB241D}"/>
              </a:ext>
            </a:extLst>
          </p:cNvPr>
          <p:cNvGrpSpPr/>
          <p:nvPr/>
        </p:nvGrpSpPr>
        <p:grpSpPr>
          <a:xfrm>
            <a:off x="1103672" y="160375"/>
            <a:ext cx="2628000" cy="4178070"/>
            <a:chOff x="1302775" y="163143"/>
            <a:chExt cx="2628000" cy="417807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E3BC754-A342-4E13-9355-88E2E9C86D90}"/>
                </a:ext>
              </a:extLst>
            </p:cNvPr>
            <p:cNvSpPr/>
            <p:nvPr/>
          </p:nvSpPr>
          <p:spPr>
            <a:xfrm flipH="1">
              <a:off x="1302775" y="163143"/>
              <a:ext cx="2628000" cy="2628000"/>
            </a:xfrm>
            <a:prstGeom prst="ellipse">
              <a:avLst/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6" name="Picture 5" descr="Filter">
              <a:extLst>
                <a:ext uri="{FF2B5EF4-FFF2-40B4-BE49-F238E27FC236}">
                  <a16:creationId xmlns:a16="http://schemas.microsoft.com/office/drawing/2014/main" id="{25F28822-6CB1-4F1E-B416-0AFC36949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039958" y="937143"/>
              <a:ext cx="1080000" cy="1080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2F8C8A-3F7C-46F5-94A0-3C4450E92ABF}"/>
                </a:ext>
              </a:extLst>
            </p:cNvPr>
            <p:cNvSpPr/>
            <p:nvPr/>
          </p:nvSpPr>
          <p:spPr>
            <a:xfrm>
              <a:off x="1467464" y="3263995"/>
              <a:ext cx="240472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1"/>
                  </a:solidFill>
                </a:rPr>
                <a:t>d</a:t>
              </a:r>
              <a:r>
                <a:rPr lang="en-US" sz="3200" b="0" i="0" dirty="0">
                  <a:solidFill>
                    <a:schemeClr val="accent1"/>
                  </a:solidFill>
                  <a:effectLst/>
                </a:rPr>
                <a:t>oes not iterate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A54999-D577-4A5C-8185-ED203A6CCFC2}"/>
                </a:ext>
              </a:extLst>
            </p:cNvPr>
            <p:cNvSpPr txBox="1"/>
            <p:nvPr/>
          </p:nvSpPr>
          <p:spPr>
            <a:xfrm>
              <a:off x="1302775" y="2910038"/>
              <a:ext cx="2628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Roboto Condensed" panose="02000000000000000000" pitchFamily="2" charset="0"/>
                </a:rPr>
                <a:t>FILTER CONTEXT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51DB13-0789-429C-9F7A-7AADECDB475A}"/>
              </a:ext>
            </a:extLst>
          </p:cNvPr>
          <p:cNvGrpSpPr/>
          <p:nvPr/>
        </p:nvGrpSpPr>
        <p:grpSpPr>
          <a:xfrm>
            <a:off x="5470914" y="160375"/>
            <a:ext cx="2628001" cy="4185444"/>
            <a:chOff x="4939974" y="160375"/>
            <a:chExt cx="2628001" cy="418544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97249C3-00A5-4BF7-93C8-947098DF8147}"/>
                </a:ext>
              </a:extLst>
            </p:cNvPr>
            <p:cNvSpPr/>
            <p:nvPr/>
          </p:nvSpPr>
          <p:spPr>
            <a:xfrm flipH="1">
              <a:off x="4939975" y="160375"/>
              <a:ext cx="2628000" cy="2628000"/>
            </a:xfrm>
            <a:prstGeom prst="ellipse">
              <a:avLst/>
            </a:pr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0" name="Picture 9" descr="Table">
              <a:extLst>
                <a:ext uri="{FF2B5EF4-FFF2-40B4-BE49-F238E27FC236}">
                  <a16:creationId xmlns:a16="http://schemas.microsoft.com/office/drawing/2014/main" id="{D363CB9C-F487-4E9F-8804-A63BE24D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713973" y="934375"/>
              <a:ext cx="1080000" cy="108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3C331D-9458-4B48-84AF-7DD414AFDD8F}"/>
                </a:ext>
              </a:extLst>
            </p:cNvPr>
            <p:cNvSpPr/>
            <p:nvPr/>
          </p:nvSpPr>
          <p:spPr>
            <a:xfrm>
              <a:off x="5125066" y="3268601"/>
              <a:ext cx="230812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3"/>
                  </a:solidFill>
                </a:rPr>
                <a:t>does not filter</a:t>
              </a:r>
              <a:endParaRPr lang="en-US" sz="3200" b="0" i="0" dirty="0">
                <a:solidFill>
                  <a:schemeClr val="accent3"/>
                </a:solidFill>
                <a:effectLst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F52116-07D8-4917-8401-3FCCBD4EBB3C}"/>
                </a:ext>
              </a:extLst>
            </p:cNvPr>
            <p:cNvSpPr txBox="1"/>
            <p:nvPr/>
          </p:nvSpPr>
          <p:spPr>
            <a:xfrm>
              <a:off x="4939974" y="2907270"/>
              <a:ext cx="2627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>
                      <a:lumMod val="50000"/>
                    </a:schemeClr>
                  </a:solidFill>
                  <a:latin typeface="+mj-lt"/>
                  <a:ea typeface="Roboto Condensed" panose="02000000000000000000" pitchFamily="2" charset="0"/>
                </a:rPr>
                <a:t>ROW CONTEXT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D96F9D-6CF2-452F-AFE3-ED7786C05CD3}"/>
              </a:ext>
            </a:extLst>
          </p:cNvPr>
          <p:cNvSpPr txBox="1"/>
          <p:nvPr/>
        </p:nvSpPr>
        <p:spPr>
          <a:xfrm>
            <a:off x="0" y="4740067"/>
            <a:ext cx="573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The Definitive Guide to DAX (Marco Russo and Alberto Ferrari</a:t>
            </a:r>
            <a:r>
              <a:rPr lang="en-ZA" sz="16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8521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960DE-1CE3-4158-8EA2-63B23812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975913"/>
          </a:xfrm>
        </p:spPr>
        <p:txBody>
          <a:bodyPr/>
          <a:lstStyle/>
          <a:p>
            <a:r>
              <a:rPr lang="en-US" b="0" dirty="0"/>
              <a:t>Evaluation Context</a:t>
            </a:r>
            <a:br>
              <a:rPr lang="en-US" b="0" dirty="0"/>
            </a:br>
            <a:r>
              <a:rPr lang="en-US" sz="2000" b="0" dirty="0">
                <a:latin typeface="+mj-lt"/>
              </a:rPr>
              <a:t>the theory bit</a:t>
            </a:r>
            <a:endParaRPr lang="en-ZA" sz="2000" b="0" dirty="0">
              <a:latin typeface="+mj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FB2249-7AAD-4819-AD8E-BD1731D97B0A}"/>
              </a:ext>
            </a:extLst>
          </p:cNvPr>
          <p:cNvGrpSpPr/>
          <p:nvPr/>
        </p:nvGrpSpPr>
        <p:grpSpPr>
          <a:xfrm>
            <a:off x="654871" y="1776812"/>
            <a:ext cx="1857375" cy="2292526"/>
            <a:chOff x="654871" y="1776812"/>
            <a:chExt cx="1857375" cy="2292526"/>
          </a:xfrm>
        </p:grpSpPr>
        <p:sp>
          <p:nvSpPr>
            <p:cNvPr id="35" name="TextBox 34"/>
            <p:cNvSpPr txBox="1"/>
            <p:nvPr/>
          </p:nvSpPr>
          <p:spPr>
            <a:xfrm>
              <a:off x="1161675" y="2914020"/>
              <a:ext cx="856444" cy="300068"/>
            </a:xfrm>
            <a:prstGeom prst="rect">
              <a:avLst/>
            </a:prstGeom>
            <a:noFill/>
          </p:spPr>
          <p:txBody>
            <a:bodyPr wrap="square" lIns="68566" tIns="34283" rIns="68566" bIns="34283" rtlCol="0">
              <a:spAutoFit/>
            </a:bodyPr>
            <a:lstStyle/>
            <a:p>
              <a:pPr algn="ctr"/>
              <a:r>
                <a:rPr lang="en-ZA" sz="1500" b="1" dirty="0">
                  <a:latin typeface="Segoe UI" panose="020B0502040204020203" pitchFamily="34" charset="0"/>
                  <a:cs typeface="Lato Regular"/>
                </a:rPr>
                <a:t>Why?</a:t>
              </a:r>
              <a:endParaRPr lang="id-ID" sz="1500" b="1" dirty="0">
                <a:latin typeface="Segoe UI" panose="020B0502040204020203" pitchFamily="34" charset="0"/>
                <a:cs typeface="Lato Regular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54871" y="3192189"/>
              <a:ext cx="1857375" cy="877149"/>
            </a:xfrm>
            <a:prstGeom prst="rect">
              <a:avLst/>
            </a:prstGeom>
            <a:noFill/>
          </p:spPr>
          <p:txBody>
            <a:bodyPr wrap="square" lIns="68566" tIns="34283" rIns="68566" bIns="34283" rtlCol="0">
              <a:spAutoFit/>
            </a:bodyPr>
            <a:lstStyle/>
            <a:p>
              <a:pPr algn="ctr"/>
              <a:r>
                <a:rPr lang="en-US" sz="105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As soon as you want to move into more complicated analytics, you need to understand evaluation contexts</a:t>
              </a:r>
              <a:endParaRPr lang="en-US" sz="1050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4" name="Round Diagonal Corner Rectangle 53"/>
            <p:cNvSpPr/>
            <p:nvPr/>
          </p:nvSpPr>
          <p:spPr>
            <a:xfrm>
              <a:off x="1085475" y="1776812"/>
              <a:ext cx="975659" cy="975913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82" tIns="41141" rIns="82282" bIns="41141" rtlCol="0" anchor="ctr"/>
            <a:lstStyle/>
            <a:p>
              <a:pPr algn="ctr"/>
              <a:endParaRPr lang="bg-BG" sz="675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pic>
          <p:nvPicPr>
            <p:cNvPr id="7" name="Graphic 6" descr="Classroom">
              <a:extLst>
                <a:ext uri="{FF2B5EF4-FFF2-40B4-BE49-F238E27FC236}">
                  <a16:creationId xmlns:a16="http://schemas.microsoft.com/office/drawing/2014/main" id="{47A4ABBB-811B-4F54-A67C-B4CDCEA2E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237649" y="1937598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DE9FD9-808C-418E-A033-283A79C7EC2D}"/>
              </a:ext>
            </a:extLst>
          </p:cNvPr>
          <p:cNvGrpSpPr/>
          <p:nvPr/>
        </p:nvGrpSpPr>
        <p:grpSpPr>
          <a:xfrm>
            <a:off x="2706291" y="1776812"/>
            <a:ext cx="1857375" cy="1650160"/>
            <a:chOff x="2706291" y="1776812"/>
            <a:chExt cx="1857375" cy="1650160"/>
          </a:xfrm>
        </p:grpSpPr>
        <p:sp>
          <p:nvSpPr>
            <p:cNvPr id="37" name="TextBox 36"/>
            <p:cNvSpPr txBox="1"/>
            <p:nvPr/>
          </p:nvSpPr>
          <p:spPr>
            <a:xfrm>
              <a:off x="2858691" y="2917985"/>
              <a:ext cx="1562100" cy="300068"/>
            </a:xfrm>
            <a:prstGeom prst="rect">
              <a:avLst/>
            </a:prstGeom>
            <a:noFill/>
          </p:spPr>
          <p:txBody>
            <a:bodyPr wrap="square" lIns="68566" tIns="34283" rIns="68566" bIns="34283" rtlCol="0">
              <a:spAutoFit/>
            </a:bodyPr>
            <a:lstStyle/>
            <a:p>
              <a:pPr algn="ctr"/>
              <a:r>
                <a:rPr lang="en-ZA" sz="1500" b="1" dirty="0">
                  <a:latin typeface="Segoe UI" panose="020B0502040204020203" pitchFamily="34" charset="0"/>
                  <a:cs typeface="Lato Regular"/>
                </a:rPr>
                <a:t>Intuitive</a:t>
              </a:r>
              <a:endParaRPr lang="id-ID" sz="1500" b="1" dirty="0">
                <a:latin typeface="Segoe UI" panose="020B0502040204020203" pitchFamily="34" charset="0"/>
                <a:cs typeface="Lato Regular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706291" y="3196154"/>
              <a:ext cx="1857375" cy="230818"/>
            </a:xfrm>
            <a:prstGeom prst="rect">
              <a:avLst/>
            </a:prstGeom>
            <a:noFill/>
          </p:spPr>
          <p:txBody>
            <a:bodyPr wrap="square" lIns="68566" tIns="34283" rIns="68566" bIns="34283" rtlCol="0">
              <a:spAutoFit/>
            </a:bodyPr>
            <a:lstStyle/>
            <a:p>
              <a:pPr algn="ctr"/>
              <a:r>
                <a:rPr lang="en-US" sz="105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…but not simple</a:t>
              </a:r>
            </a:p>
          </p:txBody>
        </p:sp>
        <p:sp>
          <p:nvSpPr>
            <p:cNvPr id="53" name="Round Diagonal Corner Rectangle 52"/>
            <p:cNvSpPr/>
            <p:nvPr/>
          </p:nvSpPr>
          <p:spPr>
            <a:xfrm rot="5400000">
              <a:off x="3128716" y="1776939"/>
              <a:ext cx="975913" cy="975659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82" tIns="41141" rIns="82282" bIns="41141" rtlCol="0" anchor="ctr"/>
            <a:lstStyle/>
            <a:p>
              <a:pPr algn="ctr"/>
              <a:endParaRPr lang="bg-BG" sz="675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pic>
          <p:nvPicPr>
            <p:cNvPr id="9" name="Graphic 8" descr="Brain in head">
              <a:extLst>
                <a:ext uri="{FF2B5EF4-FFF2-40B4-BE49-F238E27FC236}">
                  <a16:creationId xmlns:a16="http://schemas.microsoft.com/office/drawing/2014/main" id="{1F1BAE07-A5BE-4498-83CA-DE432F4F7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292672" y="1937598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2BE907-08B3-4421-AEC6-9DE405D15983}"/>
              </a:ext>
            </a:extLst>
          </p:cNvPr>
          <p:cNvGrpSpPr/>
          <p:nvPr/>
        </p:nvGrpSpPr>
        <p:grpSpPr>
          <a:xfrm>
            <a:off x="4609731" y="1774774"/>
            <a:ext cx="1889610" cy="1644538"/>
            <a:chOff x="4609731" y="1774774"/>
            <a:chExt cx="1889610" cy="1644538"/>
          </a:xfrm>
        </p:grpSpPr>
        <p:sp>
          <p:nvSpPr>
            <p:cNvPr id="40" name="TextBox 39"/>
            <p:cNvSpPr txBox="1"/>
            <p:nvPr/>
          </p:nvSpPr>
          <p:spPr>
            <a:xfrm>
              <a:off x="4609731" y="3188494"/>
              <a:ext cx="1857375" cy="230818"/>
            </a:xfrm>
            <a:prstGeom prst="rect">
              <a:avLst/>
            </a:prstGeom>
            <a:noFill/>
          </p:spPr>
          <p:txBody>
            <a:bodyPr wrap="square" lIns="68566" tIns="34283" rIns="68566" bIns="34283" rtlCol="0">
              <a:spAutoFit/>
            </a:bodyPr>
            <a:lstStyle/>
            <a:p>
              <a:pPr algn="ctr"/>
              <a:r>
                <a:rPr lang="en-US" sz="105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which are not the same</a:t>
              </a:r>
            </a:p>
          </p:txBody>
        </p:sp>
        <p:sp>
          <p:nvSpPr>
            <p:cNvPr id="55" name="Round Diagonal Corner Rectangle 54"/>
            <p:cNvSpPr/>
            <p:nvPr/>
          </p:nvSpPr>
          <p:spPr>
            <a:xfrm>
              <a:off x="5054530" y="1774774"/>
              <a:ext cx="975659" cy="975913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82" tIns="41141" rIns="82282" bIns="41141" rtlCol="0" anchor="ctr"/>
            <a:lstStyle/>
            <a:p>
              <a:pPr algn="ctr"/>
              <a:endParaRPr lang="bg-BG" sz="675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28C83A-80D2-40F0-95CD-C96C2CF96A82}"/>
                </a:ext>
              </a:extLst>
            </p:cNvPr>
            <p:cNvSpPr txBox="1"/>
            <p:nvPr/>
          </p:nvSpPr>
          <p:spPr>
            <a:xfrm>
              <a:off x="4648419" y="2904875"/>
              <a:ext cx="1850922" cy="300068"/>
            </a:xfrm>
            <a:prstGeom prst="rect">
              <a:avLst/>
            </a:prstGeom>
            <a:noFill/>
          </p:spPr>
          <p:txBody>
            <a:bodyPr wrap="square" lIns="68566" tIns="34283" rIns="68566" bIns="34283" rtlCol="0">
              <a:spAutoFit/>
            </a:bodyPr>
            <a:lstStyle/>
            <a:p>
              <a:pPr algn="ctr"/>
              <a:r>
                <a:rPr lang="en-US" sz="1500" b="1" dirty="0">
                  <a:latin typeface="Segoe UI" panose="020B0502040204020203" pitchFamily="34" charset="0"/>
                  <a:cs typeface="Lato Regular"/>
                </a:rPr>
                <a:t>Two Contexts</a:t>
              </a:r>
              <a:endParaRPr lang="id-ID" sz="1500" b="1" dirty="0">
                <a:latin typeface="Segoe UI" panose="020B0502040204020203" pitchFamily="34" charset="0"/>
                <a:cs typeface="Lato Regular"/>
              </a:endParaRPr>
            </a:p>
          </p:txBody>
        </p:sp>
        <p:pic>
          <p:nvPicPr>
            <p:cNvPr id="11" name="Graphic 10" descr="Signpost">
              <a:extLst>
                <a:ext uri="{FF2B5EF4-FFF2-40B4-BE49-F238E27FC236}">
                  <a16:creationId xmlns:a16="http://schemas.microsoft.com/office/drawing/2014/main" id="{09A1E285-AC8E-4284-9EFF-4FB701AAF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214418" y="1937598"/>
              <a:ext cx="648000" cy="6480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F3C79BC-B66D-4D3B-B865-D5848734F7FD}"/>
              </a:ext>
            </a:extLst>
          </p:cNvPr>
          <p:cNvGrpSpPr/>
          <p:nvPr/>
        </p:nvGrpSpPr>
        <p:grpSpPr>
          <a:xfrm>
            <a:off x="6694734" y="1773642"/>
            <a:ext cx="1857375" cy="1972948"/>
            <a:chOff x="6694734" y="1773642"/>
            <a:chExt cx="1857375" cy="1972948"/>
          </a:xfrm>
        </p:grpSpPr>
        <p:sp>
          <p:nvSpPr>
            <p:cNvPr id="41" name="TextBox 40"/>
            <p:cNvSpPr txBox="1"/>
            <p:nvPr/>
          </p:nvSpPr>
          <p:spPr>
            <a:xfrm>
              <a:off x="6726969" y="2914437"/>
              <a:ext cx="1747326" cy="300068"/>
            </a:xfrm>
            <a:prstGeom prst="rect">
              <a:avLst/>
            </a:prstGeom>
            <a:noFill/>
          </p:spPr>
          <p:txBody>
            <a:bodyPr wrap="square" lIns="68566" tIns="34283" rIns="68566" bIns="34283" rtlCol="0">
              <a:spAutoFit/>
            </a:bodyPr>
            <a:lstStyle/>
            <a:p>
              <a:pPr algn="ctr"/>
              <a:r>
                <a:rPr lang="en-US" sz="1500" b="1" dirty="0">
                  <a:latin typeface="Segoe UI" panose="020B0502040204020203" pitchFamily="34" charset="0"/>
                  <a:cs typeface="Lato Regular"/>
                </a:rPr>
                <a:t>Every Value</a:t>
              </a:r>
              <a:endParaRPr lang="id-ID" sz="1500" b="1" dirty="0">
                <a:latin typeface="Segoe UI" panose="020B0502040204020203" pitchFamily="34" charset="0"/>
                <a:cs typeface="Lato Regular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94734" y="3192606"/>
              <a:ext cx="1857375" cy="553984"/>
            </a:xfrm>
            <a:prstGeom prst="rect">
              <a:avLst/>
            </a:prstGeom>
            <a:noFill/>
          </p:spPr>
          <p:txBody>
            <a:bodyPr wrap="square" lIns="68566" tIns="34283" rIns="68566" bIns="34283" rtlCol="0">
              <a:spAutoFit/>
            </a:bodyPr>
            <a:lstStyle/>
            <a:p>
              <a:pPr algn="ctr"/>
              <a:r>
                <a:rPr lang="en-US" sz="105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in any output format (Power BI / SSAS / Excel) has its own evaluation context</a:t>
              </a:r>
              <a:endParaRPr lang="en-US" sz="1050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6" name="Round Diagonal Corner Rectangle 45"/>
            <p:cNvSpPr/>
            <p:nvPr/>
          </p:nvSpPr>
          <p:spPr>
            <a:xfrm rot="16200000">
              <a:off x="7099326" y="1773769"/>
              <a:ext cx="975913" cy="975659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82" tIns="41141" rIns="82282" bIns="41141" rtlCol="0" anchor="ctr"/>
            <a:lstStyle/>
            <a:p>
              <a:pPr algn="ctr"/>
              <a:endParaRPr lang="bg-BG" sz="675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pic>
          <p:nvPicPr>
            <p:cNvPr id="13" name="Graphic 12" descr="Network">
              <a:extLst>
                <a:ext uri="{FF2B5EF4-FFF2-40B4-BE49-F238E27FC236}">
                  <a16:creationId xmlns:a16="http://schemas.microsoft.com/office/drawing/2014/main" id="{6D9BD2EA-0BDF-44D5-ABAB-0CAF950BC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258351" y="1914814"/>
              <a:ext cx="648000" cy="648000"/>
            </a:xfrm>
            <a:prstGeom prst="rect">
              <a:avLst/>
            </a:prstGeom>
          </p:spPr>
        </p:pic>
      </p:grpSp>
      <p:sp>
        <p:nvSpPr>
          <p:cNvPr id="51" name="Subtitle 2">
            <a:extLst>
              <a:ext uri="{FF2B5EF4-FFF2-40B4-BE49-F238E27FC236}">
                <a16:creationId xmlns:a16="http://schemas.microsoft.com/office/drawing/2014/main" id="{DBA72621-4399-4D2E-BFD7-016315B3C525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Evaluation Context</a:t>
            </a:r>
          </a:p>
        </p:txBody>
      </p:sp>
    </p:spTree>
    <p:extLst>
      <p:ext uri="{BB962C8B-B14F-4D97-AF65-F5344CB8AC3E}">
        <p14:creationId xmlns:p14="http://schemas.microsoft.com/office/powerpoint/2010/main" val="291042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16681-8BAA-4886-AAAF-02A736F7F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Our Dataset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1125EC-8429-4F09-BDB3-44788B497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4038" y="-572527"/>
            <a:ext cx="3002056" cy="572527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Section Title 3</a:t>
            </a:r>
          </a:p>
        </p:txBody>
      </p:sp>
    </p:spTree>
    <p:extLst>
      <p:ext uri="{BB962C8B-B14F-4D97-AF65-F5344CB8AC3E}">
        <p14:creationId xmlns:p14="http://schemas.microsoft.com/office/powerpoint/2010/main" val="704251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blPhotos">
            <a:extLst>
              <a:ext uri="{FF2B5EF4-FFF2-40B4-BE49-F238E27FC236}">
                <a16:creationId xmlns:a16="http://schemas.microsoft.com/office/drawing/2014/main" id="{95569114-D24E-4410-826E-F586EDE628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771954"/>
              </p:ext>
            </p:extLst>
          </p:nvPr>
        </p:nvGraphicFramePr>
        <p:xfrm>
          <a:off x="106926" y="117988"/>
          <a:ext cx="8930148" cy="42186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7589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649472">
                  <a:extLst>
                    <a:ext uri="{9D8B030D-6E8A-4147-A177-3AD203B41FA5}">
                      <a16:colId xmlns:a16="http://schemas.microsoft.com/office/drawing/2014/main" val="3301262917"/>
                    </a:ext>
                  </a:extLst>
                </a:gridCol>
                <a:gridCol w="949730">
                  <a:extLst>
                    <a:ext uri="{9D8B030D-6E8A-4147-A177-3AD203B41FA5}">
                      <a16:colId xmlns:a16="http://schemas.microsoft.com/office/drawing/2014/main" val="3413065363"/>
                    </a:ext>
                  </a:extLst>
                </a:gridCol>
                <a:gridCol w="759688">
                  <a:extLst>
                    <a:ext uri="{9D8B030D-6E8A-4147-A177-3AD203B41FA5}">
                      <a16:colId xmlns:a16="http://schemas.microsoft.com/office/drawing/2014/main" val="3831784776"/>
                    </a:ext>
                  </a:extLst>
                </a:gridCol>
                <a:gridCol w="849946">
                  <a:extLst>
                    <a:ext uri="{9D8B030D-6E8A-4147-A177-3AD203B41FA5}">
                      <a16:colId xmlns:a16="http://schemas.microsoft.com/office/drawing/2014/main" val="1721407035"/>
                    </a:ext>
                  </a:extLst>
                </a:gridCol>
                <a:gridCol w="849947">
                  <a:extLst>
                    <a:ext uri="{9D8B030D-6E8A-4147-A177-3AD203B41FA5}">
                      <a16:colId xmlns:a16="http://schemas.microsoft.com/office/drawing/2014/main" val="175585405"/>
                    </a:ext>
                  </a:extLst>
                </a:gridCol>
                <a:gridCol w="983586">
                  <a:extLst>
                    <a:ext uri="{9D8B030D-6E8A-4147-A177-3AD203B41FA5}">
                      <a16:colId xmlns:a16="http://schemas.microsoft.com/office/drawing/2014/main" val="1092606784"/>
                    </a:ext>
                  </a:extLst>
                </a:gridCol>
                <a:gridCol w="701266">
                  <a:extLst>
                    <a:ext uri="{9D8B030D-6E8A-4147-A177-3AD203B41FA5}">
                      <a16:colId xmlns:a16="http://schemas.microsoft.com/office/drawing/2014/main" val="2369989034"/>
                    </a:ext>
                  </a:extLst>
                </a:gridCol>
                <a:gridCol w="886389">
                  <a:extLst>
                    <a:ext uri="{9D8B030D-6E8A-4147-A177-3AD203B41FA5}">
                      <a16:colId xmlns:a16="http://schemas.microsoft.com/office/drawing/2014/main" val="3571711882"/>
                    </a:ext>
                  </a:extLst>
                </a:gridCol>
                <a:gridCol w="672535">
                  <a:extLst>
                    <a:ext uri="{9D8B030D-6E8A-4147-A177-3AD203B41FA5}">
                      <a16:colId xmlns:a16="http://schemas.microsoft.com/office/drawing/2014/main" val="2205907485"/>
                    </a:ext>
                  </a:extLst>
                </a:gridCol>
              </a:tblGrid>
              <a:tr h="5333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Animal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Subcategory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Primary Subject Colour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Primary Background Colour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Subject Rating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Background Rating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# of Subjects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305831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Hunting Dogs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Morning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Group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Black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Brown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305831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Brexit?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Afternoon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Portrait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Blue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Green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4508757"/>
                  </a:ext>
                </a:extLst>
              </a:tr>
              <a:tr h="305831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Elephant Eye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Afternoon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Close-Up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Grey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Green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44204"/>
                  </a:ext>
                </a:extLst>
              </a:tr>
              <a:tr h="305831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Buffalo Bulls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Morning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Group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Brown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Grey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653215"/>
                  </a:ext>
                </a:extLst>
              </a:tr>
              <a:tr h="305831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Leopard hunt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Evening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Close-Up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Gold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Brown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7109566"/>
                  </a:ext>
                </a:extLst>
              </a:tr>
              <a:tr h="305831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Stripes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Morning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Group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Black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Green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0759654"/>
                  </a:ext>
                </a:extLst>
              </a:tr>
              <a:tr h="305831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Nyala Drink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Afternoon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Group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Brown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Brown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866016"/>
                  </a:ext>
                </a:extLst>
              </a:tr>
              <a:tr h="305831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Lioness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Night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Close-Up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Gold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Black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5243154"/>
                  </a:ext>
                </a:extLst>
              </a:tr>
              <a:tr h="305831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Coffee!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Morning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Portrait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Gold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Green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6395317"/>
                  </a:ext>
                </a:extLst>
              </a:tr>
              <a:tr h="305831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Bee-Eaters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Afternoon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Scene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Green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White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962920"/>
                  </a:ext>
                </a:extLst>
              </a:tr>
              <a:tr h="305831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Kingfisher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Afternoon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Portrait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Blue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Green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236212"/>
                  </a:ext>
                </a:extLst>
              </a:tr>
              <a:tr h="305831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Colours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Evening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Portrait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Lilac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White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106790"/>
                  </a:ext>
                </a:extLst>
              </a:tr>
            </a:tbl>
          </a:graphicData>
        </a:graphic>
      </p:graphicFrame>
      <p:sp>
        <p:nvSpPr>
          <p:cNvPr id="4" name="Subtitle 2">
            <a:extLst>
              <a:ext uri="{FF2B5EF4-FFF2-40B4-BE49-F238E27FC236}">
                <a16:creationId xmlns:a16="http://schemas.microsoft.com/office/drawing/2014/main" id="{52C3139A-8ACE-43FA-83CC-69E385BDD455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2827846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" r="5562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pic>
        <p:nvPicPr>
          <p:cNvPr id="3" name="Picture 2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" r="5562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pic>
        <p:nvPicPr>
          <p:cNvPr id="6" name="Picture 5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411823"/>
            <a:ext cx="1440000" cy="1080000"/>
          </a:xfrm>
          <a:prstGeom prst="rect">
            <a:avLst/>
          </a:prstGeom>
        </p:spPr>
      </p:pic>
      <p:pic>
        <p:nvPicPr>
          <p:cNvPr id="7" name="Picture 6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pic>
        <p:nvPicPr>
          <p:cNvPr id="8" name="Picture 7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" r="5562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" r="5562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pic>
        <p:nvPicPr>
          <p:cNvPr id="12" name="Picture 11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pic>
        <p:nvPicPr>
          <p:cNvPr id="14" name="Picture 13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pic>
        <p:nvPicPr>
          <p:cNvPr id="16" name="Picture 15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pic>
        <p:nvPicPr>
          <p:cNvPr id="18" name="Picture 17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197782B2-3CF9-44FC-ACCE-402C2951FE3D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31BF78FF-702A-468E-9110-E971506D99A8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Visual Representation</a:t>
            </a:r>
          </a:p>
        </p:txBody>
      </p:sp>
      <p:graphicFrame>
        <p:nvGraphicFramePr>
          <p:cNvPr id="19" name="tblPhotos">
            <a:extLst>
              <a:ext uri="{FF2B5EF4-FFF2-40B4-BE49-F238E27FC236}">
                <a16:creationId xmlns:a16="http://schemas.microsoft.com/office/drawing/2014/main" id="{3B4D3D08-D19F-4564-BD22-CA632F2E500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/>
        </p:nvGraphicFramePr>
        <p:xfrm>
          <a:off x="4629065" y="973735"/>
          <a:ext cx="2446970" cy="441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6970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</a:tblGrid>
              <a:tr h="44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Photo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</a:tbl>
          </a:graphicData>
        </a:graphic>
      </p:graphicFrame>
      <p:sp>
        <p:nvSpPr>
          <p:cNvPr id="20" name="Subtitle 2">
            <a:extLst>
              <a:ext uri="{FF2B5EF4-FFF2-40B4-BE49-F238E27FC236}">
                <a16:creationId xmlns:a16="http://schemas.microsoft.com/office/drawing/2014/main" id="{9941E347-4FAB-48D4-A046-CE0480ED5AF7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44346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422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Hunting Dogs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422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Brexit?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741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Elephant Eye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2"/>
                </a:solidFill>
              </a:rPr>
              <a:t>Buffalo Bulls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Leopard Hunt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Stripes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Nyala Drink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Lioness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Coffee!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Bee-Eaters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547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Kingfisher</a:t>
            </a: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588" y="413547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2"/>
                </a:solidFill>
              </a:rPr>
              <a:t>Colours</a:t>
            </a:r>
            <a:r>
              <a:rPr lang="en-US" sz="1600" dirty="0">
                <a:solidFill>
                  <a:schemeClr val="bg2"/>
                </a:solidFill>
              </a:rPr>
              <a:t>!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EDD85961-78FF-487E-A7B9-CDD66BBDC2E9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33" name="Subtitle">
            <a:extLst>
              <a:ext uri="{FF2B5EF4-FFF2-40B4-BE49-F238E27FC236}">
                <a16:creationId xmlns:a16="http://schemas.microsoft.com/office/drawing/2014/main" id="{4A08B130-B55F-43BE-91D0-28FCCDB79AAD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Visual Representation</a:t>
            </a:r>
          </a:p>
        </p:txBody>
      </p:sp>
      <p:graphicFrame>
        <p:nvGraphicFramePr>
          <p:cNvPr id="35" name="tblPhotos">
            <a:extLst>
              <a:ext uri="{FF2B5EF4-FFF2-40B4-BE49-F238E27FC236}">
                <a16:creationId xmlns:a16="http://schemas.microsoft.com/office/drawing/2014/main" id="{71305763-9273-4C47-BE6F-96BE981B8E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580203"/>
              </p:ext>
            </p:extLst>
          </p:nvPr>
        </p:nvGraphicFramePr>
        <p:xfrm>
          <a:off x="4629065" y="973735"/>
          <a:ext cx="2446970" cy="746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6970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</a:tblGrid>
              <a:tr h="44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Photo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</a:tbl>
          </a:graphicData>
        </a:graphic>
      </p:graphicFrame>
      <p:sp>
        <p:nvSpPr>
          <p:cNvPr id="34" name="Subtitle 2">
            <a:extLst>
              <a:ext uri="{FF2B5EF4-FFF2-40B4-BE49-F238E27FC236}">
                <a16:creationId xmlns:a16="http://schemas.microsoft.com/office/drawing/2014/main" id="{DEDA3734-D9AC-445D-9D82-C37638542E4B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2888234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1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2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3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ZA" sz="1600" b="1" dirty="0">
                <a:solidFill>
                  <a:schemeClr val="bg2"/>
                </a:solidFill>
              </a:rPr>
              <a:t>4</a:t>
            </a: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5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6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7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8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8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9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10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ZA" sz="1600" b="1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EDD85961-78FF-487E-A7B9-CDD66BBDC2E9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33" name="Subtitle">
            <a:extLst>
              <a:ext uri="{FF2B5EF4-FFF2-40B4-BE49-F238E27FC236}">
                <a16:creationId xmlns:a16="http://schemas.microsoft.com/office/drawing/2014/main" id="{4A08B130-B55F-43BE-91D0-28FCCDB79AAD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Visual Representation</a:t>
            </a:r>
          </a:p>
        </p:txBody>
      </p:sp>
      <p:graphicFrame>
        <p:nvGraphicFramePr>
          <p:cNvPr id="35" name="tblPhotos">
            <a:extLst>
              <a:ext uri="{FF2B5EF4-FFF2-40B4-BE49-F238E27FC236}">
                <a16:creationId xmlns:a16="http://schemas.microsoft.com/office/drawing/2014/main" id="{71305763-9273-4C47-BE6F-96BE981B8E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478516"/>
              </p:ext>
            </p:extLst>
          </p:nvPr>
        </p:nvGraphicFramePr>
        <p:xfrm>
          <a:off x="6180517" y="1295296"/>
          <a:ext cx="2834816" cy="37958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7717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1018785">
                  <a:extLst>
                    <a:ext uri="{9D8B030D-6E8A-4147-A177-3AD203B41FA5}">
                      <a16:colId xmlns:a16="http://schemas.microsoft.com/office/drawing/2014/main" val="871912446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346650064"/>
                    </a:ext>
                  </a:extLst>
                </a:gridCol>
              </a:tblGrid>
              <a:tr h="4066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Animal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Wild Dog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Canine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Roller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Bird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4508757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Elephant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Ungulates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44204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Buffalo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Ungulates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653215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Leopard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Feline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7109566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Zebra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Ungulates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0759654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7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Nyala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Ungulates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866016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8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Lion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Feline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8279133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9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Bee-Eater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Bird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8888756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Kingfisher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Bird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394439"/>
                  </a:ext>
                </a:extLst>
              </a:tr>
            </a:tbl>
          </a:graphicData>
        </a:graphic>
      </p:graphicFrame>
      <p:graphicFrame>
        <p:nvGraphicFramePr>
          <p:cNvPr id="38" name="tblPhotos">
            <a:extLst>
              <a:ext uri="{FF2B5EF4-FFF2-40B4-BE49-F238E27FC236}">
                <a16:creationId xmlns:a16="http://schemas.microsoft.com/office/drawing/2014/main" id="{1E649DAC-77A8-4089-AD9A-327007A630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799612"/>
              </p:ext>
            </p:extLst>
          </p:nvPr>
        </p:nvGraphicFramePr>
        <p:xfrm>
          <a:off x="4629065" y="973735"/>
          <a:ext cx="1362160" cy="10511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2160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</a:tblGrid>
              <a:tr h="44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Photo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Animal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653215"/>
                  </a:ext>
                </a:extLst>
              </a:tr>
            </a:tbl>
          </a:graphicData>
        </a:graphic>
      </p:graphicFrame>
      <p:sp>
        <p:nvSpPr>
          <p:cNvPr id="39" name="Arrow: Bent 38">
            <a:extLst>
              <a:ext uri="{FF2B5EF4-FFF2-40B4-BE49-F238E27FC236}">
                <a16:creationId xmlns:a16="http://schemas.microsoft.com/office/drawing/2014/main" id="{B8692B95-295F-44C2-8AB1-F64826D28A3B}"/>
              </a:ext>
            </a:extLst>
          </p:cNvPr>
          <p:cNvSpPr/>
          <p:nvPr/>
        </p:nvSpPr>
        <p:spPr>
          <a:xfrm rot="10800000" flipH="1">
            <a:off x="5566699" y="2057044"/>
            <a:ext cx="590550" cy="628650"/>
          </a:xfrm>
          <a:prstGeom prst="bentArrow">
            <a:avLst>
              <a:gd name="adj1" fmla="val 29839"/>
              <a:gd name="adj2" fmla="val 25806"/>
              <a:gd name="adj3" fmla="val 25000"/>
              <a:gd name="adj4" fmla="val 43750"/>
            </a:avLst>
          </a:prstGeom>
          <a:solidFill>
            <a:schemeClr val="accent4">
              <a:alpha val="74902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0845EA82-EFC6-45F9-ADA1-B607BACDA109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466421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5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4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1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1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1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2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2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1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1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4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3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4</a:t>
            </a:r>
            <a:endParaRPr lang="en-ZA" sz="1600" b="1" dirty="0">
              <a:solidFill>
                <a:schemeClr val="bg2"/>
              </a:solidFill>
            </a:endParaRP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EDD85961-78FF-487E-A7B9-CDD66BBDC2E9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33" name="Subtitle">
            <a:extLst>
              <a:ext uri="{FF2B5EF4-FFF2-40B4-BE49-F238E27FC236}">
                <a16:creationId xmlns:a16="http://schemas.microsoft.com/office/drawing/2014/main" id="{4A08B130-B55F-43BE-91D0-28FCCDB79AAD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Visual Representation</a:t>
            </a:r>
          </a:p>
        </p:txBody>
      </p:sp>
      <p:graphicFrame>
        <p:nvGraphicFramePr>
          <p:cNvPr id="35" name="tblPhotos">
            <a:extLst>
              <a:ext uri="{FF2B5EF4-FFF2-40B4-BE49-F238E27FC236}">
                <a16:creationId xmlns:a16="http://schemas.microsoft.com/office/drawing/2014/main" id="{71305763-9273-4C47-BE6F-96BE981B8E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730704"/>
              </p:ext>
            </p:extLst>
          </p:nvPr>
        </p:nvGraphicFramePr>
        <p:xfrm>
          <a:off x="5429108" y="2329723"/>
          <a:ext cx="3608755" cy="2101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215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1687988">
                  <a:extLst>
                    <a:ext uri="{9D8B030D-6E8A-4147-A177-3AD203B41FA5}">
                      <a16:colId xmlns:a16="http://schemas.microsoft.com/office/drawing/2014/main" val="871912446"/>
                    </a:ext>
                  </a:extLst>
                </a:gridCol>
                <a:gridCol w="1264552">
                  <a:extLst>
                    <a:ext uri="{9D8B030D-6E8A-4147-A177-3AD203B41FA5}">
                      <a16:colId xmlns:a16="http://schemas.microsoft.com/office/drawing/2014/main" val="346650064"/>
                    </a:ext>
                  </a:extLst>
                </a:gridCol>
              </a:tblGrid>
              <a:tr h="4066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Subcategory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Category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Big 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Mammals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Grazers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Mammals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4508757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Fishing Birds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Birds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44204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Insect Eaters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Birds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0759654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Predators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Mammals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866016"/>
                  </a:ext>
                </a:extLst>
              </a:tr>
            </a:tbl>
          </a:graphicData>
        </a:graphic>
      </p:graphicFrame>
      <p:graphicFrame>
        <p:nvGraphicFramePr>
          <p:cNvPr id="38" name="tblPhotos">
            <a:extLst>
              <a:ext uri="{FF2B5EF4-FFF2-40B4-BE49-F238E27FC236}">
                <a16:creationId xmlns:a16="http://schemas.microsoft.com/office/drawing/2014/main" id="{1E649DAC-77A8-4089-AD9A-327007A630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706240"/>
              </p:ext>
            </p:extLst>
          </p:nvPr>
        </p:nvGraphicFramePr>
        <p:xfrm>
          <a:off x="4629065" y="973735"/>
          <a:ext cx="1624553" cy="13559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4553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</a:tblGrid>
              <a:tr h="44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Photo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Animal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4122653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Subcategory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653215"/>
                  </a:ext>
                </a:extLst>
              </a:tr>
            </a:tbl>
          </a:graphicData>
        </a:graphic>
      </p:graphicFrame>
      <p:sp>
        <p:nvSpPr>
          <p:cNvPr id="17" name="Arrow: Bent 16">
            <a:extLst>
              <a:ext uri="{FF2B5EF4-FFF2-40B4-BE49-F238E27FC236}">
                <a16:creationId xmlns:a16="http://schemas.microsoft.com/office/drawing/2014/main" id="{A4CEFFFC-724F-4689-8F69-1D447780007E}"/>
              </a:ext>
            </a:extLst>
          </p:cNvPr>
          <p:cNvSpPr/>
          <p:nvPr/>
        </p:nvSpPr>
        <p:spPr>
          <a:xfrm rot="10800000" flipH="1">
            <a:off x="4781550" y="2466975"/>
            <a:ext cx="590550" cy="628650"/>
          </a:xfrm>
          <a:prstGeom prst="bentArrow">
            <a:avLst>
              <a:gd name="adj1" fmla="val 29839"/>
              <a:gd name="adj2" fmla="val 25806"/>
              <a:gd name="adj3" fmla="val 25000"/>
              <a:gd name="adj4" fmla="val 43750"/>
            </a:avLst>
          </a:prstGeom>
          <a:solidFill>
            <a:schemeClr val="accent4">
              <a:alpha val="74902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9B292A9F-45A2-4461-9EB9-014B1D88840D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2354378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erson sitting on a table&#10;&#10;Description automatically generated">
            <a:extLst>
              <a:ext uri="{FF2B5EF4-FFF2-40B4-BE49-F238E27FC236}">
                <a16:creationId xmlns:a16="http://schemas.microsoft.com/office/drawing/2014/main" id="{B9F03CA5-39BC-4109-A558-85822A484C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667" b="16667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0F34D72-EB09-4D3F-9260-1059E502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99" y="312540"/>
            <a:ext cx="4083892" cy="447416"/>
          </a:xfrm>
        </p:spPr>
        <p:txBody>
          <a:bodyPr/>
          <a:lstStyle/>
          <a:p>
            <a:r>
              <a:rPr lang="en-CA" dirty="0">
                <a:solidFill>
                  <a:schemeClr val="accent3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James McGillivray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9EA647-B24C-4A89-83D1-23F6278BEF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7299" y="759956"/>
            <a:ext cx="3941763" cy="478092"/>
          </a:xfrm>
        </p:spPr>
        <p:txBody>
          <a:bodyPr/>
          <a:lstStyle/>
          <a:p>
            <a:r>
              <a:rPr lang="en-CA" dirty="0">
                <a:solidFill>
                  <a:schemeClr val="accent6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He/Him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A50D9-CD2D-4641-9159-9D3C760CFE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299" y="1182617"/>
            <a:ext cx="4077744" cy="857904"/>
          </a:xfrm>
        </p:spPr>
        <p:txBody>
          <a:bodyPr/>
          <a:lstStyle/>
          <a:p>
            <a:r>
              <a:rPr lang="en-CA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Principal Consultant</a:t>
            </a:r>
          </a:p>
          <a:p>
            <a:r>
              <a:rPr lang="en-CA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Cobalt Analytics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4220A-4283-41AB-9074-319E2CDBE3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2241" y="2541334"/>
            <a:ext cx="3699759" cy="505161"/>
          </a:xfrm>
        </p:spPr>
        <p:txBody>
          <a:bodyPr/>
          <a:lstStyle/>
          <a:p>
            <a:r>
              <a:rPr lang="en-CA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/</a:t>
            </a:r>
            <a:r>
              <a:rPr lang="en-CA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thejimmyrsa</a:t>
            </a:r>
            <a:endParaRPr lang="en-US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A7EF43-E019-4D3D-B62A-917851DCEF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Cricket</a:t>
            </a:r>
          </a:p>
          <a:p>
            <a:r>
              <a:rPr lang="en-CA" dirty="0"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Poker</a:t>
            </a:r>
          </a:p>
          <a:p>
            <a:r>
              <a:rPr lang="en-CA" dirty="0"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Board Games Musical Theatre</a:t>
            </a:r>
          </a:p>
          <a:p>
            <a:r>
              <a:rPr lang="en-CA" dirty="0">
                <a:solidFill>
                  <a:schemeClr val="accent2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Travel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8AF25C-371B-4ED2-9A95-FD72B8780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593" y="2590768"/>
            <a:ext cx="342900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D23CC4-8898-41D3-9D54-CED4B0BB1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9410" y="3003138"/>
            <a:ext cx="1530458" cy="216215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19194FE-2B55-4FFD-B7FB-BEB920080D62}"/>
              </a:ext>
            </a:extLst>
          </p:cNvPr>
          <p:cNvSpPr txBox="1">
            <a:spLocks/>
          </p:cNvSpPr>
          <p:nvPr/>
        </p:nvSpPr>
        <p:spPr>
          <a:xfrm>
            <a:off x="5629481" y="550420"/>
            <a:ext cx="2998926" cy="180685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3"/>
              </a:buClr>
              <a:buFont typeface="Arial"/>
              <a:buNone/>
              <a:defRPr lang="en-US" sz="2400" b="0" i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schemeClr val="accent6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Power BI</a:t>
            </a:r>
          </a:p>
          <a:p>
            <a:r>
              <a:rPr lang="en-CA" dirty="0">
                <a:solidFill>
                  <a:schemeClr val="accent6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Data Architecture</a:t>
            </a:r>
          </a:p>
          <a:p>
            <a:r>
              <a:rPr lang="en-CA" dirty="0">
                <a:solidFill>
                  <a:schemeClr val="accent6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Data Warehousing</a:t>
            </a:r>
          </a:p>
        </p:txBody>
      </p:sp>
      <p:pic>
        <p:nvPicPr>
          <p:cNvPr id="15" name="Picture 14" descr="A blue and white rectangular sign with white text&#10;&#10;AI-generated content may be incorrect.">
            <a:extLst>
              <a:ext uri="{FF2B5EF4-FFF2-40B4-BE49-F238E27FC236}">
                <a16:creationId xmlns:a16="http://schemas.microsoft.com/office/drawing/2014/main" id="{5F441116-F06E-3B77-D3C6-F95C4287C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14" y="3425799"/>
            <a:ext cx="917450" cy="14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39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Evening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Night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Evening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EDD85961-78FF-487E-A7B9-CDD66BBDC2E9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33" name="Subtitle">
            <a:extLst>
              <a:ext uri="{FF2B5EF4-FFF2-40B4-BE49-F238E27FC236}">
                <a16:creationId xmlns:a16="http://schemas.microsoft.com/office/drawing/2014/main" id="{4A08B130-B55F-43BE-91D0-28FCCDB79AAD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Visual Representation</a:t>
            </a:r>
          </a:p>
        </p:txBody>
      </p:sp>
      <p:graphicFrame>
        <p:nvGraphicFramePr>
          <p:cNvPr id="35" name="tblPhotos">
            <a:extLst>
              <a:ext uri="{FF2B5EF4-FFF2-40B4-BE49-F238E27FC236}">
                <a16:creationId xmlns:a16="http://schemas.microsoft.com/office/drawing/2014/main" id="{71305763-9273-4C47-BE6F-96BE981B8E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141203"/>
              </p:ext>
            </p:extLst>
          </p:nvPr>
        </p:nvGraphicFramePr>
        <p:xfrm>
          <a:off x="4629065" y="973735"/>
          <a:ext cx="2446970" cy="16607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6970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</a:tblGrid>
              <a:tr h="44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Photo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Animal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4508757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Subcategory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44204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Time of Day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653215"/>
                  </a:ext>
                </a:extLst>
              </a:tr>
            </a:tbl>
          </a:graphicData>
        </a:graphic>
      </p:graphicFrame>
      <p:sp>
        <p:nvSpPr>
          <p:cNvPr id="34" name="Subtitle 2">
            <a:extLst>
              <a:ext uri="{FF2B5EF4-FFF2-40B4-BE49-F238E27FC236}">
                <a16:creationId xmlns:a16="http://schemas.microsoft.com/office/drawing/2014/main" id="{B19FFB6E-7B1A-4583-B02C-44A7F6334315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1986466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Group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Portrait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Close-Up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Group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Close-Up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Group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Group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Close-Up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Portrait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Scene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Portrait</a:t>
            </a: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Portrait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EDD85961-78FF-487E-A7B9-CDD66BBDC2E9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33" name="Subtitle">
            <a:extLst>
              <a:ext uri="{FF2B5EF4-FFF2-40B4-BE49-F238E27FC236}">
                <a16:creationId xmlns:a16="http://schemas.microsoft.com/office/drawing/2014/main" id="{4A08B130-B55F-43BE-91D0-28FCCDB79AAD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Visual Representation</a:t>
            </a:r>
          </a:p>
        </p:txBody>
      </p:sp>
      <p:graphicFrame>
        <p:nvGraphicFramePr>
          <p:cNvPr id="35" name="tblPhotos">
            <a:extLst>
              <a:ext uri="{FF2B5EF4-FFF2-40B4-BE49-F238E27FC236}">
                <a16:creationId xmlns:a16="http://schemas.microsoft.com/office/drawing/2014/main" id="{71305763-9273-4C47-BE6F-96BE981B8E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624924"/>
              </p:ext>
            </p:extLst>
          </p:nvPr>
        </p:nvGraphicFramePr>
        <p:xfrm>
          <a:off x="4629065" y="973735"/>
          <a:ext cx="2446970" cy="1965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6970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</a:tblGrid>
              <a:tr h="44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Photo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Animal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4508757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Subcategory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44204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Time of Day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653215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962920"/>
                  </a:ext>
                </a:extLst>
              </a:tr>
            </a:tbl>
          </a:graphicData>
        </a:graphic>
      </p:graphicFrame>
      <p:sp>
        <p:nvSpPr>
          <p:cNvPr id="34" name="Subtitle 2">
            <a:extLst>
              <a:ext uri="{FF2B5EF4-FFF2-40B4-BE49-F238E27FC236}">
                <a16:creationId xmlns:a16="http://schemas.microsoft.com/office/drawing/2014/main" id="{681165A0-5805-47B4-BDAC-95BB6A61A3D0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3644418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Black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Blue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Grey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Brown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Gold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Black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Brown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Gold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Gold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Green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Blue</a:t>
            </a: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Lilac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EDD85961-78FF-487E-A7B9-CDD66BBDC2E9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33" name="Subtitle">
            <a:extLst>
              <a:ext uri="{FF2B5EF4-FFF2-40B4-BE49-F238E27FC236}">
                <a16:creationId xmlns:a16="http://schemas.microsoft.com/office/drawing/2014/main" id="{4A08B130-B55F-43BE-91D0-28FCCDB79AAD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Visual Representation</a:t>
            </a:r>
          </a:p>
        </p:txBody>
      </p:sp>
      <p:graphicFrame>
        <p:nvGraphicFramePr>
          <p:cNvPr id="35" name="tblPhotos">
            <a:extLst>
              <a:ext uri="{FF2B5EF4-FFF2-40B4-BE49-F238E27FC236}">
                <a16:creationId xmlns:a16="http://schemas.microsoft.com/office/drawing/2014/main" id="{71305763-9273-4C47-BE6F-96BE981B8E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322363"/>
              </p:ext>
            </p:extLst>
          </p:nvPr>
        </p:nvGraphicFramePr>
        <p:xfrm>
          <a:off x="4629065" y="973735"/>
          <a:ext cx="2446970" cy="2270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6970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</a:tblGrid>
              <a:tr h="44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Photo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Animal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4508757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Subcategory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44204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Time of Day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653215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7109566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Primary Subject Colour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962920"/>
                  </a:ext>
                </a:extLst>
              </a:tr>
            </a:tbl>
          </a:graphicData>
        </a:graphic>
      </p:graphicFrame>
      <p:sp>
        <p:nvSpPr>
          <p:cNvPr id="34" name="Subtitle 2">
            <a:extLst>
              <a:ext uri="{FF2B5EF4-FFF2-40B4-BE49-F238E27FC236}">
                <a16:creationId xmlns:a16="http://schemas.microsoft.com/office/drawing/2014/main" id="{FE410CE7-EF97-489F-BA44-509FA9D78EB5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699636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Brown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Green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Green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Grey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Brown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Green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Brown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Black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Green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White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Green</a:t>
            </a: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White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EDD85961-78FF-487E-A7B9-CDD66BBDC2E9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33" name="Subtitle">
            <a:extLst>
              <a:ext uri="{FF2B5EF4-FFF2-40B4-BE49-F238E27FC236}">
                <a16:creationId xmlns:a16="http://schemas.microsoft.com/office/drawing/2014/main" id="{4A08B130-B55F-43BE-91D0-28FCCDB79AAD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Visual Representation</a:t>
            </a:r>
          </a:p>
        </p:txBody>
      </p:sp>
      <p:graphicFrame>
        <p:nvGraphicFramePr>
          <p:cNvPr id="35" name="tblPhotos">
            <a:extLst>
              <a:ext uri="{FF2B5EF4-FFF2-40B4-BE49-F238E27FC236}">
                <a16:creationId xmlns:a16="http://schemas.microsoft.com/office/drawing/2014/main" id="{71305763-9273-4C47-BE6F-96BE981B8E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793756"/>
              </p:ext>
            </p:extLst>
          </p:nvPr>
        </p:nvGraphicFramePr>
        <p:xfrm>
          <a:off x="4629065" y="973735"/>
          <a:ext cx="2446970" cy="25751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6970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</a:tblGrid>
              <a:tr h="44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Photo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Animal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4508757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Subcategory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44204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Time of Day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653215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7109566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Primary Subject Colour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0759654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Primary Background Colour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962920"/>
                  </a:ext>
                </a:extLst>
              </a:tr>
            </a:tbl>
          </a:graphicData>
        </a:graphic>
      </p:graphicFrame>
      <p:sp>
        <p:nvSpPr>
          <p:cNvPr id="34" name="Subtitle 2">
            <a:extLst>
              <a:ext uri="{FF2B5EF4-FFF2-40B4-BE49-F238E27FC236}">
                <a16:creationId xmlns:a16="http://schemas.microsoft.com/office/drawing/2014/main" id="{708EA3B1-4FF2-42B5-8DEC-F85D52A6A61C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2832314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★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EDD85961-78FF-487E-A7B9-CDD66BBDC2E9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33" name="Subtitle">
            <a:extLst>
              <a:ext uri="{FF2B5EF4-FFF2-40B4-BE49-F238E27FC236}">
                <a16:creationId xmlns:a16="http://schemas.microsoft.com/office/drawing/2014/main" id="{4A08B130-B55F-43BE-91D0-28FCCDB79AAD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Visual Representation</a:t>
            </a:r>
          </a:p>
        </p:txBody>
      </p:sp>
      <p:graphicFrame>
        <p:nvGraphicFramePr>
          <p:cNvPr id="35" name="tblPhotos">
            <a:extLst>
              <a:ext uri="{FF2B5EF4-FFF2-40B4-BE49-F238E27FC236}">
                <a16:creationId xmlns:a16="http://schemas.microsoft.com/office/drawing/2014/main" id="{71305763-9273-4C47-BE6F-96BE981B8E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872500"/>
              </p:ext>
            </p:extLst>
          </p:nvPr>
        </p:nvGraphicFramePr>
        <p:xfrm>
          <a:off x="4629065" y="973735"/>
          <a:ext cx="2446970" cy="28799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6970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</a:tblGrid>
              <a:tr h="44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Photo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Animal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4508757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Subcategory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44204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Time of Day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653215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7109566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Primary Subject Colour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0759654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Primary Background Colour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866016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Subject Rating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962920"/>
                  </a:ext>
                </a:extLst>
              </a:tr>
            </a:tbl>
          </a:graphicData>
        </a:graphic>
      </p:graphicFrame>
      <p:sp>
        <p:nvSpPr>
          <p:cNvPr id="34" name="Subtitle 2">
            <a:extLst>
              <a:ext uri="{FF2B5EF4-FFF2-40B4-BE49-F238E27FC236}">
                <a16:creationId xmlns:a16="http://schemas.microsoft.com/office/drawing/2014/main" id="{D32235C4-07F8-46F4-9E34-8E56DFB357C4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2934303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EDD85961-78FF-487E-A7B9-CDD66BBDC2E9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33" name="Subtitle">
            <a:extLst>
              <a:ext uri="{FF2B5EF4-FFF2-40B4-BE49-F238E27FC236}">
                <a16:creationId xmlns:a16="http://schemas.microsoft.com/office/drawing/2014/main" id="{4A08B130-B55F-43BE-91D0-28FCCDB79AAD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Visual Representation</a:t>
            </a:r>
          </a:p>
        </p:txBody>
      </p:sp>
      <p:graphicFrame>
        <p:nvGraphicFramePr>
          <p:cNvPr id="35" name="tblPhotos">
            <a:extLst>
              <a:ext uri="{FF2B5EF4-FFF2-40B4-BE49-F238E27FC236}">
                <a16:creationId xmlns:a16="http://schemas.microsoft.com/office/drawing/2014/main" id="{71305763-9273-4C47-BE6F-96BE981B8E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803813"/>
              </p:ext>
            </p:extLst>
          </p:nvPr>
        </p:nvGraphicFramePr>
        <p:xfrm>
          <a:off x="4629065" y="973735"/>
          <a:ext cx="2446970" cy="31847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6970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</a:tblGrid>
              <a:tr h="44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Photo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Animal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4508757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Subcategory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44204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Time of Day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653215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7109566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Primary Subject Colour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0759654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Primary Background Colour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866016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Subject Rating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5243154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Background Rating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962920"/>
                  </a:ext>
                </a:extLst>
              </a:tr>
            </a:tbl>
          </a:graphicData>
        </a:graphic>
      </p:graphicFrame>
      <p:sp>
        <p:nvSpPr>
          <p:cNvPr id="34" name="Subtitle 2">
            <a:extLst>
              <a:ext uri="{FF2B5EF4-FFF2-40B4-BE49-F238E27FC236}">
                <a16:creationId xmlns:a16="http://schemas.microsoft.com/office/drawing/2014/main" id="{D60F760E-0E5F-42BF-9C14-FA3F1144DC2A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2283173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8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6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8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14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2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EDD85961-78FF-487E-A7B9-CDD66BBDC2E9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33" name="Subtitle">
            <a:extLst>
              <a:ext uri="{FF2B5EF4-FFF2-40B4-BE49-F238E27FC236}">
                <a16:creationId xmlns:a16="http://schemas.microsoft.com/office/drawing/2014/main" id="{4A08B130-B55F-43BE-91D0-28FCCDB79AAD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Visual Representation</a:t>
            </a:r>
          </a:p>
        </p:txBody>
      </p:sp>
      <p:graphicFrame>
        <p:nvGraphicFramePr>
          <p:cNvPr id="35" name="tblPhotos">
            <a:extLst>
              <a:ext uri="{FF2B5EF4-FFF2-40B4-BE49-F238E27FC236}">
                <a16:creationId xmlns:a16="http://schemas.microsoft.com/office/drawing/2014/main" id="{71305763-9273-4C47-BE6F-96BE981B8E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725160"/>
              </p:ext>
            </p:extLst>
          </p:nvPr>
        </p:nvGraphicFramePr>
        <p:xfrm>
          <a:off x="4629065" y="973735"/>
          <a:ext cx="2446970" cy="3489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6970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</a:tblGrid>
              <a:tr h="44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Photo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Animal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4508757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Subcategory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44204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Time of Day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653215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7109566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Primary Subject Colour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0759654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Primary Background Colour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866016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Subject Rating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5243154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Background Rating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6395317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# of Subjects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962920"/>
                  </a:ext>
                </a:extLst>
              </a:tr>
            </a:tbl>
          </a:graphicData>
        </a:graphic>
      </p:graphicFrame>
      <p:sp>
        <p:nvSpPr>
          <p:cNvPr id="34" name="Subtitle 2">
            <a:extLst>
              <a:ext uri="{FF2B5EF4-FFF2-40B4-BE49-F238E27FC236}">
                <a16:creationId xmlns:a16="http://schemas.microsoft.com/office/drawing/2014/main" id="{57048270-97C1-4E28-AD4D-36FFA4769100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2975353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F1168A94-BCC2-42D9-B8BF-A2FBE1C14289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934CC22A-670D-4B9B-8738-F674A8F6D208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Power BI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809C5-7678-435E-8FA4-7D7189BBC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995587"/>
            <a:ext cx="9020175" cy="345606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43AC4BB-2C6A-4C98-8002-393E7665C225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1886314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pic>
        <p:nvPicPr>
          <p:cNvPr id="3" name="Picture 2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pic>
        <p:nvPicPr>
          <p:cNvPr id="4" name="Picture 3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pic>
        <p:nvPicPr>
          <p:cNvPr id="6" name="Picture 5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411823"/>
            <a:ext cx="1440000" cy="1080000"/>
          </a:xfrm>
          <a:prstGeom prst="rect">
            <a:avLst/>
          </a:prstGeom>
        </p:spPr>
      </p:pic>
      <p:pic>
        <p:nvPicPr>
          <p:cNvPr id="7" name="Picture 6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pic>
        <p:nvPicPr>
          <p:cNvPr id="8" name="Picture 7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pic>
        <p:nvPicPr>
          <p:cNvPr id="9" name="Picture 8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pic>
        <p:nvPicPr>
          <p:cNvPr id="10" name="Picture 9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pic>
        <p:nvPicPr>
          <p:cNvPr id="12" name="Picture 11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pic>
        <p:nvPicPr>
          <p:cNvPr id="14" name="Picture 13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pic>
        <p:nvPicPr>
          <p:cNvPr id="16" name="Picture 15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pic>
        <p:nvPicPr>
          <p:cNvPr id="18" name="Picture 17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E3B2CE27-BB9C-48C1-BC27-86929742CF41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0CDDB73D-6053-4840-9E25-1B462ACCD373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Questions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5CB4578-EDF6-4663-9294-8F5E9DAC04BB}"/>
              </a:ext>
            </a:extLst>
          </p:cNvPr>
          <p:cNvGrpSpPr/>
          <p:nvPr/>
        </p:nvGrpSpPr>
        <p:grpSpPr>
          <a:xfrm>
            <a:off x="4688057" y="1175772"/>
            <a:ext cx="3608162" cy="732758"/>
            <a:chOff x="4688057" y="1175772"/>
            <a:chExt cx="3608162" cy="73275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65C057C-EACF-4E2F-9B61-B3CCAEC5A553}"/>
                </a:ext>
              </a:extLst>
            </p:cNvPr>
            <p:cNvGrpSpPr/>
            <p:nvPr/>
          </p:nvGrpSpPr>
          <p:grpSpPr>
            <a:xfrm>
              <a:off x="5527078" y="1175772"/>
              <a:ext cx="2769141" cy="666352"/>
              <a:chOff x="5908078" y="1175772"/>
              <a:chExt cx="2769141" cy="66635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C24AC7C-58D2-4C49-9FA2-973A8F9DE409}"/>
                  </a:ext>
                </a:extLst>
              </p:cNvPr>
              <p:cNvSpPr txBox="1"/>
              <p:nvPr/>
            </p:nvSpPr>
            <p:spPr>
              <a:xfrm>
                <a:off x="5908078" y="1175772"/>
                <a:ext cx="2769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HOW MANY</a:t>
                </a:r>
                <a:endParaRPr lang="en-US" sz="1200" b="1" dirty="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A76DDB5-0AA0-4452-8612-677D00B43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146676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images?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1059709-6D18-41A4-B29C-3E7808620D2D}"/>
                </a:ext>
              </a:extLst>
            </p:cNvPr>
            <p:cNvGrpSpPr/>
            <p:nvPr/>
          </p:nvGrpSpPr>
          <p:grpSpPr>
            <a:xfrm>
              <a:off x="4688057" y="1188530"/>
              <a:ext cx="720000" cy="720000"/>
              <a:chOff x="4849982" y="1188530"/>
              <a:chExt cx="720000" cy="72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82F5C8D-E7DA-4687-B33F-4F98A180FA31}"/>
                  </a:ext>
                </a:extLst>
              </p:cNvPr>
              <p:cNvSpPr/>
              <p:nvPr/>
            </p:nvSpPr>
            <p:spPr>
              <a:xfrm>
                <a:off x="4849982" y="1188530"/>
                <a:ext cx="720000" cy="72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73" name="Graphic 72" descr="Checklist">
                <a:extLst>
                  <a:ext uri="{FF2B5EF4-FFF2-40B4-BE49-F238E27FC236}">
                    <a16:creationId xmlns:a16="http://schemas.microsoft.com/office/drawing/2014/main" id="{CBAF00A3-6E0E-4720-A83B-B789F48BB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943775" y="1281907"/>
                <a:ext cx="532414" cy="532414"/>
              </a:xfrm>
              <a:prstGeom prst="rect">
                <a:avLst/>
              </a:prstGeom>
            </p:spPr>
          </p:pic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8A38D67-19D5-489B-9357-7CDF4632F5D5}"/>
              </a:ext>
            </a:extLst>
          </p:cNvPr>
          <p:cNvGrpSpPr/>
          <p:nvPr/>
        </p:nvGrpSpPr>
        <p:grpSpPr>
          <a:xfrm>
            <a:off x="4688057" y="2804762"/>
            <a:ext cx="3808451" cy="746528"/>
            <a:chOff x="4688057" y="2804762"/>
            <a:chExt cx="3808451" cy="74652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A13F184-843D-4901-B5D3-4D5427887756}"/>
                </a:ext>
              </a:extLst>
            </p:cNvPr>
            <p:cNvGrpSpPr/>
            <p:nvPr/>
          </p:nvGrpSpPr>
          <p:grpSpPr>
            <a:xfrm>
              <a:off x="5527078" y="2804762"/>
              <a:ext cx="2969430" cy="666352"/>
              <a:chOff x="5908078" y="2804762"/>
              <a:chExt cx="2969430" cy="66635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B618865-4589-4F67-B79B-CB7C1C41E9B3}"/>
                  </a:ext>
                </a:extLst>
              </p:cNvPr>
              <p:cNvSpPr txBox="1"/>
              <p:nvPr/>
            </p:nvSpPr>
            <p:spPr>
              <a:xfrm>
                <a:off x="5908078" y="2804762"/>
                <a:ext cx="2969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WHAT’S THE AVERAGE</a:t>
                </a:r>
                <a:endParaRPr lang="en-US" sz="1200" b="1" dirty="0">
                  <a:solidFill>
                    <a:schemeClr val="accent2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E427650-DCBC-456C-825B-4B51BEE29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309575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subject rating?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BAA1A9B-DC03-4189-BCF7-5E0FF072E918}"/>
                </a:ext>
              </a:extLst>
            </p:cNvPr>
            <p:cNvGrpSpPr/>
            <p:nvPr/>
          </p:nvGrpSpPr>
          <p:grpSpPr>
            <a:xfrm>
              <a:off x="4688057" y="2831290"/>
              <a:ext cx="720000" cy="720000"/>
              <a:chOff x="4849982" y="2831290"/>
              <a:chExt cx="720000" cy="720000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3AC772F-908D-44E2-8EA0-B26AAC1EEB88}"/>
                  </a:ext>
                </a:extLst>
              </p:cNvPr>
              <p:cNvSpPr/>
              <p:nvPr/>
            </p:nvSpPr>
            <p:spPr>
              <a:xfrm>
                <a:off x="4849982" y="2831290"/>
                <a:ext cx="720000" cy="72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76" name="Graphic 75" descr="Bug under magnifying glass">
                <a:extLst>
                  <a:ext uri="{FF2B5EF4-FFF2-40B4-BE49-F238E27FC236}">
                    <a16:creationId xmlns:a16="http://schemas.microsoft.com/office/drawing/2014/main" id="{806B5D6F-1599-42F5-9D42-12073680E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943582" y="2908545"/>
                <a:ext cx="532800" cy="532800"/>
              </a:xfrm>
              <a:prstGeom prst="rect">
                <a:avLst/>
              </a:prstGeom>
            </p:spPr>
          </p:pic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B594A96-6891-4842-892C-E5A3AA04FEF2}"/>
              </a:ext>
            </a:extLst>
          </p:cNvPr>
          <p:cNvGrpSpPr/>
          <p:nvPr/>
        </p:nvGrpSpPr>
        <p:grpSpPr>
          <a:xfrm>
            <a:off x="4688057" y="3635062"/>
            <a:ext cx="3808451" cy="729605"/>
            <a:chOff x="4688057" y="3635062"/>
            <a:chExt cx="3808451" cy="72960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BDC54BD-C0CA-465D-AFEE-47361A041321}"/>
                </a:ext>
              </a:extLst>
            </p:cNvPr>
            <p:cNvGrpSpPr/>
            <p:nvPr/>
          </p:nvGrpSpPr>
          <p:grpSpPr>
            <a:xfrm>
              <a:off x="5527078" y="3635062"/>
              <a:ext cx="2969430" cy="666352"/>
              <a:chOff x="5908078" y="3635062"/>
              <a:chExt cx="2969430" cy="666352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8012969-9B5B-450D-BEB6-3D00586482ED}"/>
                  </a:ext>
                </a:extLst>
              </p:cNvPr>
              <p:cNvSpPr txBox="1"/>
              <p:nvPr/>
            </p:nvSpPr>
            <p:spPr>
              <a:xfrm>
                <a:off x="5908078" y="3635062"/>
                <a:ext cx="2969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WHAT’S THE HIGHEST</a:t>
                </a:r>
                <a:endParaRPr lang="en-US" sz="1200" b="1" dirty="0">
                  <a:solidFill>
                    <a:schemeClr val="accent5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C048EA8-F9BA-4C5F-8FB0-04424B6E73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392605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background rating?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8702819-A147-401B-AAD1-F249CEC64121}"/>
                </a:ext>
              </a:extLst>
            </p:cNvPr>
            <p:cNvGrpSpPr/>
            <p:nvPr/>
          </p:nvGrpSpPr>
          <p:grpSpPr>
            <a:xfrm>
              <a:off x="4688057" y="3644667"/>
              <a:ext cx="720000" cy="720000"/>
              <a:chOff x="4849982" y="3644667"/>
              <a:chExt cx="720000" cy="720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B4865C2-3F42-451D-954F-8745F6988C41}"/>
                  </a:ext>
                </a:extLst>
              </p:cNvPr>
              <p:cNvSpPr/>
              <p:nvPr/>
            </p:nvSpPr>
            <p:spPr>
              <a:xfrm>
                <a:off x="4849982" y="3644667"/>
                <a:ext cx="720000" cy="72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79" name="Graphic 78" descr="Image">
                <a:extLst>
                  <a:ext uri="{FF2B5EF4-FFF2-40B4-BE49-F238E27FC236}">
                    <a16:creationId xmlns:a16="http://schemas.microsoft.com/office/drawing/2014/main" id="{A6911C6E-A0B1-4EC4-96FB-48DE16600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956703" y="3706361"/>
                <a:ext cx="532800" cy="532800"/>
              </a:xfrm>
              <a:prstGeom prst="rect">
                <a:avLst/>
              </a:prstGeom>
            </p:spPr>
          </p:pic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BF2BEC1-50B5-4613-BC2B-694BAF91F8EA}"/>
              </a:ext>
            </a:extLst>
          </p:cNvPr>
          <p:cNvGrpSpPr/>
          <p:nvPr/>
        </p:nvGrpSpPr>
        <p:grpSpPr>
          <a:xfrm>
            <a:off x="4701178" y="2001907"/>
            <a:ext cx="3595041" cy="720000"/>
            <a:chOff x="4701178" y="2001907"/>
            <a:chExt cx="3595041" cy="72000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434C80A-20F0-4B51-8A3C-890B15A773D2}"/>
                </a:ext>
              </a:extLst>
            </p:cNvPr>
            <p:cNvGrpSpPr/>
            <p:nvPr/>
          </p:nvGrpSpPr>
          <p:grpSpPr>
            <a:xfrm>
              <a:off x="5527078" y="2028989"/>
              <a:ext cx="2769141" cy="666352"/>
              <a:chOff x="5908078" y="2028989"/>
              <a:chExt cx="2769141" cy="666352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0B1CFDA-1B89-4D5F-AA8A-B4A06B04DB63}"/>
                  </a:ext>
                </a:extLst>
              </p:cNvPr>
              <p:cNvSpPr txBox="1"/>
              <p:nvPr/>
            </p:nvSpPr>
            <p:spPr>
              <a:xfrm>
                <a:off x="5908078" y="2028989"/>
                <a:ext cx="2769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TOTAL SUBJECTS</a:t>
                </a:r>
                <a:endParaRPr lang="en-US" sz="1200" b="1" dirty="0">
                  <a:solidFill>
                    <a:schemeClr val="accent4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08D76FC-588C-4396-BC49-07D931877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2319982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 images?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1B4FA87-0EA6-44B3-9F94-0510AC31FB60}"/>
                </a:ext>
              </a:extLst>
            </p:cNvPr>
            <p:cNvGrpSpPr/>
            <p:nvPr/>
          </p:nvGrpSpPr>
          <p:grpSpPr>
            <a:xfrm>
              <a:off x="4701178" y="2001907"/>
              <a:ext cx="720000" cy="720000"/>
              <a:chOff x="4863103" y="2001907"/>
              <a:chExt cx="720000" cy="72000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2F914C2-2D1B-4EE3-807B-0BC35B79FDD4}"/>
                  </a:ext>
                </a:extLst>
              </p:cNvPr>
              <p:cNvSpPr/>
              <p:nvPr/>
            </p:nvSpPr>
            <p:spPr>
              <a:xfrm>
                <a:off x="4863103" y="2001907"/>
                <a:ext cx="720000" cy="720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82" name="Graphic 81" descr="Group of people">
                <a:extLst>
                  <a:ext uri="{FF2B5EF4-FFF2-40B4-BE49-F238E27FC236}">
                    <a16:creationId xmlns:a16="http://schemas.microsoft.com/office/drawing/2014/main" id="{0D5C0FE5-B513-4CF0-AC72-C397A67E3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956703" y="2074380"/>
                <a:ext cx="532800" cy="532800"/>
              </a:xfrm>
              <a:prstGeom prst="rect">
                <a:avLst/>
              </a:prstGeom>
            </p:spPr>
          </p:pic>
        </p:grpSp>
      </p:grpSp>
      <p:sp>
        <p:nvSpPr>
          <p:cNvPr id="44" name="Subtitle 2">
            <a:extLst>
              <a:ext uri="{FF2B5EF4-FFF2-40B4-BE49-F238E27FC236}">
                <a16:creationId xmlns:a16="http://schemas.microsoft.com/office/drawing/2014/main" id="{17A2328A-8B6B-4128-8DCE-54F51322F6CB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330005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pic>
        <p:nvPicPr>
          <p:cNvPr id="3" name="Picture 2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pic>
        <p:nvPicPr>
          <p:cNvPr id="4" name="Picture 3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pic>
        <p:nvPicPr>
          <p:cNvPr id="6" name="Picture 5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411823"/>
            <a:ext cx="1440000" cy="1080000"/>
          </a:xfrm>
          <a:prstGeom prst="rect">
            <a:avLst/>
          </a:prstGeom>
        </p:spPr>
      </p:pic>
      <p:pic>
        <p:nvPicPr>
          <p:cNvPr id="7" name="Picture 6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pic>
        <p:nvPicPr>
          <p:cNvPr id="8" name="Picture 7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pic>
        <p:nvPicPr>
          <p:cNvPr id="9" name="Picture 8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pic>
        <p:nvPicPr>
          <p:cNvPr id="10" name="Picture 9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pic>
        <p:nvPicPr>
          <p:cNvPr id="12" name="Picture 11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pic>
        <p:nvPicPr>
          <p:cNvPr id="14" name="Picture 13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pic>
        <p:nvPicPr>
          <p:cNvPr id="16" name="Picture 15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pic>
        <p:nvPicPr>
          <p:cNvPr id="18" name="Picture 17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E3B2CE27-BB9C-48C1-BC27-86929742CF41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0CDDB73D-6053-4840-9E25-1B462ACCD373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Simple Measures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F92980-6B38-492A-89FE-763CE340D2E1}"/>
              </a:ext>
            </a:extLst>
          </p:cNvPr>
          <p:cNvGrpSpPr/>
          <p:nvPr/>
        </p:nvGrpSpPr>
        <p:grpSpPr>
          <a:xfrm>
            <a:off x="4688057" y="1188530"/>
            <a:ext cx="720000" cy="720000"/>
            <a:chOff x="4849982" y="1188530"/>
            <a:chExt cx="720000" cy="7200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2E45CB6-87BD-458E-8CA3-F7B30B8B89FF}"/>
                </a:ext>
              </a:extLst>
            </p:cNvPr>
            <p:cNvSpPr/>
            <p:nvPr/>
          </p:nvSpPr>
          <p:spPr>
            <a:xfrm>
              <a:off x="4849982" y="1188530"/>
              <a:ext cx="720000" cy="72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pic>
          <p:nvPicPr>
            <p:cNvPr id="22" name="Graphic 21" descr="Checklist">
              <a:extLst>
                <a:ext uri="{FF2B5EF4-FFF2-40B4-BE49-F238E27FC236}">
                  <a16:creationId xmlns:a16="http://schemas.microsoft.com/office/drawing/2014/main" id="{1085BE3C-9A20-4A4C-85A4-4F531ACCD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43775" y="1281907"/>
              <a:ext cx="532414" cy="532414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4A5B584-10CF-4202-98E8-B6FB3FE6A2EA}"/>
              </a:ext>
            </a:extLst>
          </p:cNvPr>
          <p:cNvGrpSpPr/>
          <p:nvPr/>
        </p:nvGrpSpPr>
        <p:grpSpPr>
          <a:xfrm>
            <a:off x="4688057" y="2831290"/>
            <a:ext cx="720000" cy="720000"/>
            <a:chOff x="4849982" y="2831290"/>
            <a:chExt cx="720000" cy="720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433158B-2C99-4BBA-8C99-D416693EE7C0}"/>
                </a:ext>
              </a:extLst>
            </p:cNvPr>
            <p:cNvSpPr/>
            <p:nvPr/>
          </p:nvSpPr>
          <p:spPr>
            <a:xfrm>
              <a:off x="4849982" y="2831290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pic>
          <p:nvPicPr>
            <p:cNvPr id="26" name="Graphic 25" descr="Bug under magnifying glass">
              <a:extLst>
                <a:ext uri="{FF2B5EF4-FFF2-40B4-BE49-F238E27FC236}">
                  <a16:creationId xmlns:a16="http://schemas.microsoft.com/office/drawing/2014/main" id="{58823920-F565-4F0E-AEBC-6FE928A3C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943582" y="2908545"/>
              <a:ext cx="532800" cy="5328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50FC1B-F0D4-4C69-A7F5-FD3304DB79F7}"/>
              </a:ext>
            </a:extLst>
          </p:cNvPr>
          <p:cNvGrpSpPr/>
          <p:nvPr/>
        </p:nvGrpSpPr>
        <p:grpSpPr>
          <a:xfrm>
            <a:off x="4688057" y="3644667"/>
            <a:ext cx="720000" cy="720000"/>
            <a:chOff x="4849982" y="3644667"/>
            <a:chExt cx="720000" cy="720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DC70387-26A8-4D61-B761-33C4D91A6F71}"/>
                </a:ext>
              </a:extLst>
            </p:cNvPr>
            <p:cNvSpPr/>
            <p:nvPr/>
          </p:nvSpPr>
          <p:spPr>
            <a:xfrm>
              <a:off x="4849982" y="3644667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pic>
          <p:nvPicPr>
            <p:cNvPr id="28" name="Graphic 27" descr="Image">
              <a:extLst>
                <a:ext uri="{FF2B5EF4-FFF2-40B4-BE49-F238E27FC236}">
                  <a16:creationId xmlns:a16="http://schemas.microsoft.com/office/drawing/2014/main" id="{2F8AC015-B08A-429C-87B4-05FA76099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956703" y="3706361"/>
              <a:ext cx="532800" cy="5328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3C71BA3-82E0-4974-A984-A60B91ED84B9}"/>
              </a:ext>
            </a:extLst>
          </p:cNvPr>
          <p:cNvGrpSpPr/>
          <p:nvPr/>
        </p:nvGrpSpPr>
        <p:grpSpPr>
          <a:xfrm>
            <a:off x="4701178" y="2001907"/>
            <a:ext cx="720000" cy="720000"/>
            <a:chOff x="4863103" y="2001907"/>
            <a:chExt cx="720000" cy="720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9E8F55-63F8-4E86-B364-B944DE8D9EC5}"/>
                </a:ext>
              </a:extLst>
            </p:cNvPr>
            <p:cNvSpPr/>
            <p:nvPr/>
          </p:nvSpPr>
          <p:spPr>
            <a:xfrm>
              <a:off x="4863103" y="2001907"/>
              <a:ext cx="720000" cy="72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pic>
          <p:nvPicPr>
            <p:cNvPr id="30" name="Graphic 29" descr="Group of people">
              <a:extLst>
                <a:ext uri="{FF2B5EF4-FFF2-40B4-BE49-F238E27FC236}">
                  <a16:creationId xmlns:a16="http://schemas.microsoft.com/office/drawing/2014/main" id="{193FAF30-C0A5-4F9A-BAB7-5B16E6EA7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956703" y="2074380"/>
              <a:ext cx="532800" cy="53280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0811395-0F14-4FF9-8BCE-379B57C8E3E7}"/>
              </a:ext>
            </a:extLst>
          </p:cNvPr>
          <p:cNvSpPr/>
          <p:nvPr/>
        </p:nvSpPr>
        <p:spPr>
          <a:xfrm>
            <a:off x="5531306" y="2038887"/>
            <a:ext cx="34507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  <a:t>[Total # of Subjects] :=</a:t>
            </a:r>
            <a:b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35ACA"/>
                </a:solidFill>
                <a:latin typeface="Consolas" panose="020B0609020204030204" pitchFamily="49" charset="0"/>
              </a:rPr>
              <a:t>SUM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Photo[# of Subjects]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FE8B66-0943-45FE-82C4-47A5C3CB5635}"/>
              </a:ext>
            </a:extLst>
          </p:cNvPr>
          <p:cNvSpPr/>
          <p:nvPr/>
        </p:nvSpPr>
        <p:spPr>
          <a:xfrm>
            <a:off x="5531306" y="1191786"/>
            <a:ext cx="34389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1600" dirty="0">
                <a:solidFill>
                  <a:schemeClr val="accent1"/>
                </a:solidFill>
                <a:latin typeface="Consolas" panose="020B0609020204030204" pitchFamily="49" charset="0"/>
              </a:rPr>
              <a:t>[# of Photos] :=</a:t>
            </a:r>
            <a:br>
              <a:rPr lang="en-ZA" sz="1600" dirty="0">
                <a:solidFill>
                  <a:schemeClr val="accent1"/>
                </a:solidFill>
              </a:rPr>
            </a:br>
            <a:r>
              <a:rPr lang="en-ZA" sz="1600" dirty="0">
                <a:solidFill>
                  <a:srgbClr val="035ACA"/>
                </a:solidFill>
                <a:latin typeface="Consolas" panose="020B0609020204030204" pitchFamily="49" charset="0"/>
              </a:rPr>
              <a:t>COUNTROWS</a:t>
            </a:r>
            <a:r>
              <a:rPr lang="en-ZA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ZA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</a:t>
            </a:r>
            <a:r>
              <a:rPr lang="en-ZA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ZA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74B3A2-64E0-45D0-9E46-B844F6FC53B5}"/>
              </a:ext>
            </a:extLst>
          </p:cNvPr>
          <p:cNvSpPr/>
          <p:nvPr/>
        </p:nvSpPr>
        <p:spPr>
          <a:xfrm>
            <a:off x="5531306" y="2844558"/>
            <a:ext cx="3937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[Average Subject Rating] :=</a:t>
            </a:r>
            <a:br>
              <a:rPr lang="en-US" sz="1600" dirty="0">
                <a:solidFill>
                  <a:schemeClr val="accent2"/>
                </a:solidFill>
              </a:rPr>
            </a:br>
            <a:r>
              <a:rPr lang="en-US" sz="1600" dirty="0">
                <a:solidFill>
                  <a:srgbClr val="035ACA"/>
                </a:solidFill>
                <a:latin typeface="Consolas" panose="020B0609020204030204" pitchFamily="49" charset="0"/>
              </a:rPr>
              <a:t>AVERAGE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Photo[Subject Rating]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ZA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AB0E57-12F0-49CD-97D4-D6A2E2014AD0}"/>
              </a:ext>
            </a:extLst>
          </p:cNvPr>
          <p:cNvSpPr/>
          <p:nvPr/>
        </p:nvSpPr>
        <p:spPr>
          <a:xfrm>
            <a:off x="5531306" y="3666962"/>
            <a:ext cx="3796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</a:rPr>
              <a:t>[Highest Background Rating] :=</a:t>
            </a:r>
            <a:br>
              <a:rPr lang="en-US" sz="1600" dirty="0">
                <a:solidFill>
                  <a:schemeClr val="accent5"/>
                </a:solidFill>
              </a:rPr>
            </a:br>
            <a:r>
              <a:rPr lang="en-US" sz="1600" dirty="0">
                <a:solidFill>
                  <a:srgbClr val="035ACA"/>
                </a:solidFill>
                <a:latin typeface="Consolas" panose="020B0609020204030204" pitchFamily="49" charset="0"/>
              </a:rPr>
              <a:t>MAX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Photo[Background Rating]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ZA" sz="16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8748A66-B948-4E39-8B92-864CA0E7A81B}"/>
              </a:ext>
            </a:extLst>
          </p:cNvPr>
          <p:cNvGrpSpPr/>
          <p:nvPr/>
        </p:nvGrpSpPr>
        <p:grpSpPr>
          <a:xfrm>
            <a:off x="5527078" y="1175772"/>
            <a:ext cx="2769141" cy="666352"/>
            <a:chOff x="5908078" y="1175772"/>
            <a:chExt cx="2769141" cy="66635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BB20BCB-1572-438B-9595-D77B21AF7694}"/>
                </a:ext>
              </a:extLst>
            </p:cNvPr>
            <p:cNvSpPr txBox="1"/>
            <p:nvPr/>
          </p:nvSpPr>
          <p:spPr>
            <a:xfrm>
              <a:off x="5908078" y="1175772"/>
              <a:ext cx="27691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HOW MANY</a:t>
              </a:r>
              <a:endParaRPr lang="en-US" sz="1200" b="1" dirty="0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CB23F73-E6CE-42A7-8B3B-D3625A13C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8078" y="1466765"/>
              <a:ext cx="2769141" cy="375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images?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FDF1BED-2969-4C3E-9138-196794E987A7}"/>
              </a:ext>
            </a:extLst>
          </p:cNvPr>
          <p:cNvGrpSpPr/>
          <p:nvPr/>
        </p:nvGrpSpPr>
        <p:grpSpPr>
          <a:xfrm>
            <a:off x="5527078" y="2028989"/>
            <a:ext cx="2769141" cy="666352"/>
            <a:chOff x="5908078" y="2028989"/>
            <a:chExt cx="2769141" cy="66635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DDA821C-7453-4F4A-88C6-30385F1372CC}"/>
                </a:ext>
              </a:extLst>
            </p:cNvPr>
            <p:cNvSpPr txBox="1"/>
            <p:nvPr/>
          </p:nvSpPr>
          <p:spPr>
            <a:xfrm>
              <a:off x="5908078" y="2028989"/>
              <a:ext cx="27691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TOTAL SUBJECTS</a:t>
              </a:r>
              <a:endParaRPr lang="en-US" sz="1200" b="1" dirty="0">
                <a:solidFill>
                  <a:schemeClr val="accent4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352BD7E-0FC1-494A-A817-186AABB31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8078" y="2319982"/>
              <a:ext cx="2769141" cy="375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 images?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E9FB6AB-5DA8-4D90-B875-4946FD7B1A11}"/>
              </a:ext>
            </a:extLst>
          </p:cNvPr>
          <p:cNvGrpSpPr/>
          <p:nvPr/>
        </p:nvGrpSpPr>
        <p:grpSpPr>
          <a:xfrm>
            <a:off x="5527078" y="2804762"/>
            <a:ext cx="2969430" cy="666352"/>
            <a:chOff x="5908078" y="2804762"/>
            <a:chExt cx="2969430" cy="66635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91328EE-07D9-48E0-9684-E81E38669242}"/>
                </a:ext>
              </a:extLst>
            </p:cNvPr>
            <p:cNvSpPr txBox="1"/>
            <p:nvPr/>
          </p:nvSpPr>
          <p:spPr>
            <a:xfrm>
              <a:off x="5908078" y="2804762"/>
              <a:ext cx="296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WHAT’S THE AVERAGE</a:t>
              </a:r>
              <a:endParaRPr lang="en-US" sz="1200" b="1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66E9270-CCAF-4B81-9E84-D87BAEFFC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8078" y="3095755"/>
              <a:ext cx="2769141" cy="375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subject rating?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4FCEE54-DD68-472E-9D3A-789C3D9872CE}"/>
              </a:ext>
            </a:extLst>
          </p:cNvPr>
          <p:cNvGrpSpPr/>
          <p:nvPr/>
        </p:nvGrpSpPr>
        <p:grpSpPr>
          <a:xfrm>
            <a:off x="5527078" y="3635062"/>
            <a:ext cx="2969430" cy="666352"/>
            <a:chOff x="5908078" y="3635062"/>
            <a:chExt cx="2969430" cy="66635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88BE9C5-C644-468E-AB96-41F20B1556B2}"/>
                </a:ext>
              </a:extLst>
            </p:cNvPr>
            <p:cNvSpPr txBox="1"/>
            <p:nvPr/>
          </p:nvSpPr>
          <p:spPr>
            <a:xfrm>
              <a:off x="5908078" y="3635062"/>
              <a:ext cx="296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WHAT’S THE HIGHEST</a:t>
              </a:r>
              <a:endParaRPr lang="en-US" sz="1200" b="1" dirty="0">
                <a:solidFill>
                  <a:schemeClr val="accent5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848268F-BA65-48E6-8F06-6D1BA1D19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8078" y="3926055"/>
              <a:ext cx="2769141" cy="375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background rating?</a:t>
              </a:r>
            </a:p>
          </p:txBody>
        </p:sp>
      </p:grpSp>
      <p:sp>
        <p:nvSpPr>
          <p:cNvPr id="55" name="Subtitle 2">
            <a:extLst>
              <a:ext uri="{FF2B5EF4-FFF2-40B4-BE49-F238E27FC236}">
                <a16:creationId xmlns:a16="http://schemas.microsoft.com/office/drawing/2014/main" id="{5FF28DBE-F624-470C-80BF-09294FBBC352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253831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9B9B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9B9B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9B9B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3" grpId="0"/>
      <p:bldP spid="13" grpId="1"/>
      <p:bldP spid="23" grpId="0"/>
      <p:bldP spid="23" grpId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405AD1-DB96-4159-BCEE-591BB9756C59}"/>
              </a:ext>
            </a:extLst>
          </p:cNvPr>
          <p:cNvCxnSpPr>
            <a:cxnSpLocks/>
          </p:cNvCxnSpPr>
          <p:nvPr/>
        </p:nvCxnSpPr>
        <p:spPr>
          <a:xfrm flipV="1">
            <a:off x="5301811" y="2283383"/>
            <a:ext cx="0" cy="91933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164572B-6839-4B02-BB8D-FA17361ECCDC}"/>
              </a:ext>
            </a:extLst>
          </p:cNvPr>
          <p:cNvCxnSpPr>
            <a:cxnSpLocks/>
          </p:cNvCxnSpPr>
          <p:nvPr/>
        </p:nvCxnSpPr>
        <p:spPr>
          <a:xfrm>
            <a:off x="5301811" y="2283383"/>
            <a:ext cx="125329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A27A52-6756-40C7-8F80-553111AF1516}"/>
              </a:ext>
            </a:extLst>
          </p:cNvPr>
          <p:cNvCxnSpPr>
            <a:cxnSpLocks/>
          </p:cNvCxnSpPr>
          <p:nvPr/>
        </p:nvCxnSpPr>
        <p:spPr>
          <a:xfrm flipH="1" flipV="1">
            <a:off x="3883332" y="2292609"/>
            <a:ext cx="1" cy="91010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91534A6-7B4C-430A-B772-6CD949D8FED1}"/>
              </a:ext>
            </a:extLst>
          </p:cNvPr>
          <p:cNvCxnSpPr>
            <a:cxnSpLocks/>
          </p:cNvCxnSpPr>
          <p:nvPr/>
        </p:nvCxnSpPr>
        <p:spPr>
          <a:xfrm flipH="1">
            <a:off x="2234075" y="2283383"/>
            <a:ext cx="164252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7E9B1A-79BB-444B-BA10-A7F1577C8802}"/>
              </a:ext>
            </a:extLst>
          </p:cNvPr>
          <p:cNvSpPr txBox="1"/>
          <p:nvPr/>
        </p:nvSpPr>
        <p:spPr>
          <a:xfrm>
            <a:off x="3720366" y="838311"/>
            <a:ext cx="1659977" cy="623233"/>
          </a:xfrm>
          <a:prstGeom prst="rect">
            <a:avLst/>
          </a:prstGeom>
          <a:noFill/>
        </p:spPr>
        <p:txBody>
          <a:bodyPr wrap="none" lIns="68566" tIns="34283" rIns="68566" bIns="34283" rtlCol="0">
            <a:spAutoFit/>
          </a:bodyPr>
          <a:lstStyle/>
          <a:p>
            <a:pPr algn="ctr"/>
            <a:r>
              <a:rPr lang="en-ZA" dirty="0">
                <a:solidFill>
                  <a:schemeClr val="accent4"/>
                </a:solidFill>
                <a:latin typeface="+mj-lt"/>
                <a:cs typeface="Lato Regular"/>
              </a:rPr>
              <a:t>UNDERSTAND </a:t>
            </a:r>
          </a:p>
          <a:p>
            <a:pPr algn="ctr"/>
            <a:r>
              <a:rPr lang="en-ZA" dirty="0">
                <a:solidFill>
                  <a:schemeClr val="accent4"/>
                </a:solidFill>
                <a:latin typeface="+mj-lt"/>
                <a:cs typeface="Lato Regular"/>
              </a:rPr>
              <a:t>the theory</a:t>
            </a:r>
            <a:endParaRPr lang="id-ID" dirty="0">
              <a:solidFill>
                <a:schemeClr val="accent4"/>
              </a:solidFill>
              <a:latin typeface="+mj-lt"/>
              <a:cs typeface="Lato Regular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1E1EE5-9042-403C-B07A-0D3633F5DB47}"/>
              </a:ext>
            </a:extLst>
          </p:cNvPr>
          <p:cNvSpPr txBox="1"/>
          <p:nvPr/>
        </p:nvSpPr>
        <p:spPr>
          <a:xfrm>
            <a:off x="646197" y="2136383"/>
            <a:ext cx="1441713" cy="623233"/>
          </a:xfrm>
          <a:prstGeom prst="rect">
            <a:avLst/>
          </a:prstGeom>
          <a:noFill/>
        </p:spPr>
        <p:txBody>
          <a:bodyPr wrap="none" lIns="68566" tIns="34283" rIns="68566" bIns="34283" rtlCol="0">
            <a:spAutoFit/>
          </a:bodyPr>
          <a:lstStyle/>
          <a:p>
            <a:pPr algn="ctr"/>
            <a:r>
              <a:rPr lang="en-ZA" dirty="0">
                <a:solidFill>
                  <a:schemeClr val="accent3"/>
                </a:solidFill>
                <a:latin typeface="+mj-lt"/>
                <a:cs typeface="Lato Regular"/>
              </a:rPr>
              <a:t>VISUALISE</a:t>
            </a:r>
          </a:p>
          <a:p>
            <a:pPr algn="ctr"/>
            <a:r>
              <a:rPr lang="en-ZA" dirty="0">
                <a:solidFill>
                  <a:schemeClr val="accent3"/>
                </a:solidFill>
                <a:latin typeface="+mj-lt"/>
                <a:cs typeface="Lato Regular"/>
              </a:rPr>
              <a:t>the concepts</a:t>
            </a:r>
            <a:endParaRPr lang="id-ID" dirty="0">
              <a:solidFill>
                <a:schemeClr val="accent3"/>
              </a:solidFill>
              <a:latin typeface="+mj-lt"/>
              <a:cs typeface="Lato Regular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797B7E-ADD2-415F-8CBB-4E0F5CB670DC}"/>
              </a:ext>
            </a:extLst>
          </p:cNvPr>
          <p:cNvSpPr txBox="1"/>
          <p:nvPr/>
        </p:nvSpPr>
        <p:spPr>
          <a:xfrm>
            <a:off x="103244" y="2702305"/>
            <a:ext cx="2763813" cy="438567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algn="ctr"/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We’ll use a visual example to explain each concept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EA3C3F-7E1B-4F51-8DEE-4CC4FEA5344C}"/>
              </a:ext>
            </a:extLst>
          </p:cNvPr>
          <p:cNvSpPr txBox="1"/>
          <p:nvPr/>
        </p:nvSpPr>
        <p:spPr>
          <a:xfrm>
            <a:off x="6929891" y="2136383"/>
            <a:ext cx="1265255" cy="623233"/>
          </a:xfrm>
          <a:prstGeom prst="rect">
            <a:avLst/>
          </a:prstGeom>
          <a:noFill/>
        </p:spPr>
        <p:txBody>
          <a:bodyPr wrap="none" lIns="68566" tIns="34283" rIns="68566" bIns="34283" rtlCol="0">
            <a:spAutoFit/>
          </a:bodyPr>
          <a:lstStyle/>
          <a:p>
            <a:pPr algn="ctr"/>
            <a:r>
              <a:rPr lang="en-ZA" dirty="0">
                <a:solidFill>
                  <a:schemeClr val="accent1"/>
                </a:solidFill>
                <a:latin typeface="+mj-lt"/>
              </a:rPr>
              <a:t>EXPLORE</a:t>
            </a:r>
          </a:p>
          <a:p>
            <a:pPr algn="ctr"/>
            <a:r>
              <a:rPr lang="en-ZA" dirty="0">
                <a:solidFill>
                  <a:schemeClr val="accent1"/>
                </a:solidFill>
                <a:latin typeface="+mj-lt"/>
              </a:rPr>
              <a:t>in Power BI</a:t>
            </a:r>
            <a:endParaRPr lang="id-ID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47F55F-3E61-466C-A69F-A5608E3280E2}"/>
              </a:ext>
            </a:extLst>
          </p:cNvPr>
          <p:cNvSpPr txBox="1"/>
          <p:nvPr/>
        </p:nvSpPr>
        <p:spPr>
          <a:xfrm>
            <a:off x="5948561" y="2702305"/>
            <a:ext cx="2966835" cy="438567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algn="ctr"/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 exploring a Power BI demo to see our knowledge in action.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17F3FD-2EB9-40CC-A970-19E6954B50A7}"/>
              </a:ext>
            </a:extLst>
          </p:cNvPr>
          <p:cNvSpPr txBox="1"/>
          <p:nvPr/>
        </p:nvSpPr>
        <p:spPr>
          <a:xfrm>
            <a:off x="3124200" y="1403717"/>
            <a:ext cx="2908300" cy="438567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algn="ctr"/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We’ll start at the very beginning and build on each layer of knowledge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48C38EF-0AFA-4B6D-8A4F-4F56D9213AE0}"/>
              </a:ext>
            </a:extLst>
          </p:cNvPr>
          <p:cNvCxnSpPr>
            <a:cxnSpLocks/>
          </p:cNvCxnSpPr>
          <p:nvPr/>
        </p:nvCxnSpPr>
        <p:spPr>
          <a:xfrm flipV="1">
            <a:off x="4571999" y="2076450"/>
            <a:ext cx="0" cy="30276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B2358B9A-C27D-43C3-8373-4E4C49A75C5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3552825"/>
            <a:ext cx="3484563" cy="1011238"/>
          </a:xfrm>
          <a:prstGeom prst="rect">
            <a:avLst/>
          </a:prstGeom>
        </p:spPr>
        <p:txBody>
          <a:bodyPr/>
          <a:lstStyle/>
          <a:p>
            <a:r>
              <a:rPr lang="en-US" sz="3200" dirty="0">
                <a:latin typeface="VIC SemiBold" panose="00000700000000000000" pitchFamily="2" charset="0"/>
              </a:rPr>
              <a:t>SESSION OBJECTIVES</a:t>
            </a:r>
            <a:endParaRPr lang="en-ZA" sz="3200" dirty="0">
              <a:latin typeface="VIC SemiBold" panose="00000700000000000000" pitchFamily="2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727E1E5-FF09-4C07-9DB5-9A6CC0A04A09}"/>
              </a:ext>
            </a:extLst>
          </p:cNvPr>
          <p:cNvGrpSpPr/>
          <p:nvPr/>
        </p:nvGrpSpPr>
        <p:grpSpPr>
          <a:xfrm>
            <a:off x="4135786" y="2510253"/>
            <a:ext cx="873303" cy="3255419"/>
            <a:chOff x="4135786" y="2510253"/>
            <a:chExt cx="873303" cy="3255419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31B730B5-7A08-4BC9-B208-4FD7FF75A6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5786" y="2510253"/>
              <a:ext cx="873303" cy="3255419"/>
            </a:xfrm>
            <a:custGeom>
              <a:avLst/>
              <a:gdLst>
                <a:gd name="T0" fmla="*/ 770 w 1514"/>
                <a:gd name="T1" fmla="*/ 0 h 5643"/>
                <a:gd name="T2" fmla="*/ 18 w 1514"/>
                <a:gd name="T3" fmla="*/ 745 h 5643"/>
                <a:gd name="T4" fmla="*/ 702 w 1514"/>
                <a:gd name="T5" fmla="*/ 2271 h 5643"/>
                <a:gd name="T6" fmla="*/ 723 w 1514"/>
                <a:gd name="T7" fmla="*/ 4798 h 5643"/>
                <a:gd name="T8" fmla="*/ 770 w 1514"/>
                <a:gd name="T9" fmla="*/ 5643 h 5643"/>
                <a:gd name="T10" fmla="*/ 816 w 1514"/>
                <a:gd name="T11" fmla="*/ 4803 h 5643"/>
                <a:gd name="T12" fmla="*/ 872 w 1514"/>
                <a:gd name="T13" fmla="*/ 2278 h 5643"/>
                <a:gd name="T14" fmla="*/ 1514 w 1514"/>
                <a:gd name="T15" fmla="*/ 745 h 5643"/>
                <a:gd name="T16" fmla="*/ 770 w 1514"/>
                <a:gd name="T17" fmla="*/ 0 h 5643"/>
                <a:gd name="T18" fmla="*/ 381 w 1514"/>
                <a:gd name="T19" fmla="*/ 1217 h 5643"/>
                <a:gd name="T20" fmla="*/ 159 w 1514"/>
                <a:gd name="T21" fmla="*/ 745 h 5643"/>
                <a:gd name="T22" fmla="*/ 770 w 1514"/>
                <a:gd name="T23" fmla="*/ 133 h 5643"/>
                <a:gd name="T24" fmla="*/ 1382 w 1514"/>
                <a:gd name="T25" fmla="*/ 745 h 5643"/>
                <a:gd name="T26" fmla="*/ 1048 w 1514"/>
                <a:gd name="T27" fmla="*/ 1311 h 5643"/>
                <a:gd name="T28" fmla="*/ 381 w 1514"/>
                <a:gd name="T29" fmla="*/ 1217 h 5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4" h="5643">
                  <a:moveTo>
                    <a:pt x="770" y="0"/>
                  </a:moveTo>
                  <a:cubicBezTo>
                    <a:pt x="359" y="0"/>
                    <a:pt x="0" y="334"/>
                    <a:pt x="18" y="745"/>
                  </a:cubicBezTo>
                  <a:cubicBezTo>
                    <a:pt x="47" y="1432"/>
                    <a:pt x="656" y="1558"/>
                    <a:pt x="702" y="2271"/>
                  </a:cubicBezTo>
                  <a:cubicBezTo>
                    <a:pt x="736" y="2806"/>
                    <a:pt x="723" y="3445"/>
                    <a:pt x="723" y="4798"/>
                  </a:cubicBezTo>
                  <a:cubicBezTo>
                    <a:pt x="723" y="4939"/>
                    <a:pt x="734" y="5643"/>
                    <a:pt x="770" y="5643"/>
                  </a:cubicBezTo>
                  <a:cubicBezTo>
                    <a:pt x="807" y="5643"/>
                    <a:pt x="816" y="4943"/>
                    <a:pt x="816" y="4803"/>
                  </a:cubicBezTo>
                  <a:cubicBezTo>
                    <a:pt x="816" y="3462"/>
                    <a:pt x="842" y="2810"/>
                    <a:pt x="872" y="2278"/>
                  </a:cubicBezTo>
                  <a:cubicBezTo>
                    <a:pt x="912" y="1563"/>
                    <a:pt x="1514" y="1312"/>
                    <a:pt x="1514" y="745"/>
                  </a:cubicBezTo>
                  <a:cubicBezTo>
                    <a:pt x="1514" y="334"/>
                    <a:pt x="1181" y="0"/>
                    <a:pt x="770" y="0"/>
                  </a:cubicBezTo>
                  <a:close/>
                  <a:moveTo>
                    <a:pt x="381" y="1217"/>
                  </a:moveTo>
                  <a:cubicBezTo>
                    <a:pt x="280" y="1111"/>
                    <a:pt x="159" y="935"/>
                    <a:pt x="159" y="745"/>
                  </a:cubicBezTo>
                  <a:cubicBezTo>
                    <a:pt x="159" y="407"/>
                    <a:pt x="432" y="133"/>
                    <a:pt x="770" y="133"/>
                  </a:cubicBezTo>
                  <a:cubicBezTo>
                    <a:pt x="1108" y="133"/>
                    <a:pt x="1382" y="407"/>
                    <a:pt x="1382" y="745"/>
                  </a:cubicBezTo>
                  <a:cubicBezTo>
                    <a:pt x="1382" y="829"/>
                    <a:pt x="1330" y="1116"/>
                    <a:pt x="1048" y="1311"/>
                  </a:cubicBezTo>
                  <a:cubicBezTo>
                    <a:pt x="822" y="1467"/>
                    <a:pt x="603" y="1448"/>
                    <a:pt x="381" y="12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latin typeface="VIC Light" panose="00000400000000000000" pitchFamily="2" charset="0"/>
              </a:endParaRPr>
            </a:p>
          </p:txBody>
        </p:sp>
        <p:pic>
          <p:nvPicPr>
            <p:cNvPr id="49" name="Graphic 48" descr="Graduation cap">
              <a:extLst>
                <a:ext uri="{FF2B5EF4-FFF2-40B4-BE49-F238E27FC236}">
                  <a16:creationId xmlns:a16="http://schemas.microsoft.com/office/drawing/2014/main" id="{A714455E-8B83-4C34-9C0E-88CBD1833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8634" y="2661495"/>
              <a:ext cx="499431" cy="499431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B3AD60C-8CCB-46EE-8FE3-3A9F31603E52}"/>
              </a:ext>
            </a:extLst>
          </p:cNvPr>
          <p:cNvGrpSpPr/>
          <p:nvPr/>
        </p:nvGrpSpPr>
        <p:grpSpPr>
          <a:xfrm>
            <a:off x="3513810" y="3301532"/>
            <a:ext cx="995062" cy="1809054"/>
            <a:chOff x="3513810" y="3301532"/>
            <a:chExt cx="995062" cy="1809054"/>
          </a:xfrm>
        </p:grpSpPr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11FFE5AC-9563-49FA-8E16-0D8F28D8B7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3810" y="3301532"/>
              <a:ext cx="995062" cy="1809054"/>
            </a:xfrm>
            <a:custGeom>
              <a:avLst/>
              <a:gdLst>
                <a:gd name="T0" fmla="*/ 0 w 1725"/>
                <a:gd name="T1" fmla="*/ 728 h 3136"/>
                <a:gd name="T2" fmla="*/ 654 w 1725"/>
                <a:gd name="T3" fmla="*/ 1382 h 3136"/>
                <a:gd name="T4" fmla="*/ 1577 w 1725"/>
                <a:gd name="T5" fmla="*/ 1789 h 3136"/>
                <a:gd name="T6" fmla="*/ 1669 w 1725"/>
                <a:gd name="T7" fmla="*/ 3119 h 3136"/>
                <a:gd name="T8" fmla="*/ 1666 w 1725"/>
                <a:gd name="T9" fmla="*/ 1513 h 3136"/>
                <a:gd name="T10" fmla="*/ 654 w 1725"/>
                <a:gd name="T11" fmla="*/ 73 h 3136"/>
                <a:gd name="T12" fmla="*/ 0 w 1725"/>
                <a:gd name="T13" fmla="*/ 728 h 3136"/>
                <a:gd name="T14" fmla="*/ 119 w 1725"/>
                <a:gd name="T15" fmla="*/ 727 h 3136"/>
                <a:gd name="T16" fmla="*/ 858 w 1725"/>
                <a:gd name="T17" fmla="*/ 232 h 3136"/>
                <a:gd name="T18" fmla="*/ 858 w 1725"/>
                <a:gd name="T19" fmla="*/ 232 h 3136"/>
                <a:gd name="T20" fmla="*/ 1517 w 1725"/>
                <a:gd name="T21" fmla="*/ 1260 h 3136"/>
                <a:gd name="T22" fmla="*/ 1327 w 1725"/>
                <a:gd name="T23" fmla="*/ 1365 h 3136"/>
                <a:gd name="T24" fmla="*/ 654 w 1725"/>
                <a:gd name="T25" fmla="*/ 1263 h 3136"/>
                <a:gd name="T26" fmla="*/ 119 w 1725"/>
                <a:gd name="T27" fmla="*/ 727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5" h="3136">
                  <a:moveTo>
                    <a:pt x="0" y="728"/>
                  </a:moveTo>
                  <a:cubicBezTo>
                    <a:pt x="0" y="1089"/>
                    <a:pt x="293" y="1382"/>
                    <a:pt x="654" y="1382"/>
                  </a:cubicBezTo>
                  <a:cubicBezTo>
                    <a:pt x="654" y="1382"/>
                    <a:pt x="1471" y="1368"/>
                    <a:pt x="1577" y="1789"/>
                  </a:cubicBezTo>
                  <a:cubicBezTo>
                    <a:pt x="1650" y="2081"/>
                    <a:pt x="1614" y="3136"/>
                    <a:pt x="1669" y="3119"/>
                  </a:cubicBezTo>
                  <a:cubicBezTo>
                    <a:pt x="1725" y="3102"/>
                    <a:pt x="1666" y="1513"/>
                    <a:pt x="1666" y="1513"/>
                  </a:cubicBezTo>
                  <a:cubicBezTo>
                    <a:pt x="1666" y="0"/>
                    <a:pt x="654" y="73"/>
                    <a:pt x="654" y="73"/>
                  </a:cubicBezTo>
                  <a:cubicBezTo>
                    <a:pt x="293" y="73"/>
                    <a:pt x="0" y="366"/>
                    <a:pt x="0" y="728"/>
                  </a:cubicBezTo>
                  <a:close/>
                  <a:moveTo>
                    <a:pt x="119" y="727"/>
                  </a:moveTo>
                  <a:cubicBezTo>
                    <a:pt x="119" y="431"/>
                    <a:pt x="464" y="101"/>
                    <a:pt x="858" y="232"/>
                  </a:cubicBezTo>
                  <a:cubicBezTo>
                    <a:pt x="858" y="232"/>
                    <a:pt x="858" y="232"/>
                    <a:pt x="858" y="232"/>
                  </a:cubicBezTo>
                  <a:cubicBezTo>
                    <a:pt x="1302" y="379"/>
                    <a:pt x="1461" y="872"/>
                    <a:pt x="1517" y="1260"/>
                  </a:cubicBezTo>
                  <a:cubicBezTo>
                    <a:pt x="1530" y="1352"/>
                    <a:pt x="1487" y="1434"/>
                    <a:pt x="1327" y="1365"/>
                  </a:cubicBezTo>
                  <a:cubicBezTo>
                    <a:pt x="1190" y="1306"/>
                    <a:pt x="976" y="1254"/>
                    <a:pt x="654" y="1263"/>
                  </a:cubicBezTo>
                  <a:cubicBezTo>
                    <a:pt x="358" y="1263"/>
                    <a:pt x="119" y="1023"/>
                    <a:pt x="119" y="7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latin typeface="VIC Light" panose="00000400000000000000" pitchFamily="2" charset="0"/>
              </a:endParaRPr>
            </a:p>
          </p:txBody>
        </p:sp>
        <p:pic>
          <p:nvPicPr>
            <p:cNvPr id="51" name="Graphic 50" descr="Eye">
              <a:extLst>
                <a:ext uri="{FF2B5EF4-FFF2-40B4-BE49-F238E27FC236}">
                  <a16:creationId xmlns:a16="http://schemas.microsoft.com/office/drawing/2014/main" id="{C3624312-19D6-41FC-A145-BCE35D88D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63595" y="3492916"/>
              <a:ext cx="499431" cy="499431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F68673-8D3C-4AEC-B9F2-CA411BEAAFE6}"/>
              </a:ext>
            </a:extLst>
          </p:cNvPr>
          <p:cNvGrpSpPr/>
          <p:nvPr/>
        </p:nvGrpSpPr>
        <p:grpSpPr>
          <a:xfrm>
            <a:off x="4660289" y="3298114"/>
            <a:ext cx="995550" cy="1809054"/>
            <a:chOff x="4660289" y="3298114"/>
            <a:chExt cx="995550" cy="1809054"/>
          </a:xfrm>
        </p:grpSpPr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CC47EA00-29C0-4863-B954-785D4D413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289" y="3298114"/>
              <a:ext cx="995550" cy="1809054"/>
            </a:xfrm>
            <a:custGeom>
              <a:avLst/>
              <a:gdLst>
                <a:gd name="T0" fmla="*/ 1072 w 1726"/>
                <a:gd name="T1" fmla="*/ 73 h 3136"/>
                <a:gd name="T2" fmla="*/ 60 w 1726"/>
                <a:gd name="T3" fmla="*/ 1513 h 3136"/>
                <a:gd name="T4" fmla="*/ 57 w 1726"/>
                <a:gd name="T5" fmla="*/ 3119 h 3136"/>
                <a:gd name="T6" fmla="*/ 149 w 1726"/>
                <a:gd name="T7" fmla="*/ 1789 h 3136"/>
                <a:gd name="T8" fmla="*/ 1072 w 1726"/>
                <a:gd name="T9" fmla="*/ 1382 h 3136"/>
                <a:gd name="T10" fmla="*/ 1726 w 1726"/>
                <a:gd name="T11" fmla="*/ 728 h 3136"/>
                <a:gd name="T12" fmla="*/ 1072 w 1726"/>
                <a:gd name="T13" fmla="*/ 73 h 3136"/>
                <a:gd name="T14" fmla="*/ 1072 w 1726"/>
                <a:gd name="T15" fmla="*/ 1263 h 3136"/>
                <a:gd name="T16" fmla="*/ 399 w 1726"/>
                <a:gd name="T17" fmla="*/ 1365 h 3136"/>
                <a:gd name="T18" fmla="*/ 209 w 1726"/>
                <a:gd name="T19" fmla="*/ 1260 h 3136"/>
                <a:gd name="T20" fmla="*/ 867 w 1726"/>
                <a:gd name="T21" fmla="*/ 232 h 3136"/>
                <a:gd name="T22" fmla="*/ 867 w 1726"/>
                <a:gd name="T23" fmla="*/ 232 h 3136"/>
                <a:gd name="T24" fmla="*/ 1607 w 1726"/>
                <a:gd name="T25" fmla="*/ 727 h 3136"/>
                <a:gd name="T26" fmla="*/ 1072 w 1726"/>
                <a:gd name="T27" fmla="*/ 1263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6" h="3136">
                  <a:moveTo>
                    <a:pt x="1072" y="73"/>
                  </a:moveTo>
                  <a:cubicBezTo>
                    <a:pt x="1072" y="73"/>
                    <a:pt x="60" y="0"/>
                    <a:pt x="60" y="1513"/>
                  </a:cubicBezTo>
                  <a:cubicBezTo>
                    <a:pt x="60" y="1513"/>
                    <a:pt x="0" y="3102"/>
                    <a:pt x="57" y="3119"/>
                  </a:cubicBezTo>
                  <a:cubicBezTo>
                    <a:pt x="111" y="3136"/>
                    <a:pt x="75" y="2081"/>
                    <a:pt x="149" y="1789"/>
                  </a:cubicBezTo>
                  <a:cubicBezTo>
                    <a:pt x="255" y="1368"/>
                    <a:pt x="1072" y="1382"/>
                    <a:pt x="1072" y="1382"/>
                  </a:cubicBezTo>
                  <a:cubicBezTo>
                    <a:pt x="1433" y="1382"/>
                    <a:pt x="1726" y="1089"/>
                    <a:pt x="1726" y="728"/>
                  </a:cubicBezTo>
                  <a:cubicBezTo>
                    <a:pt x="1726" y="366"/>
                    <a:pt x="1433" y="73"/>
                    <a:pt x="1072" y="73"/>
                  </a:cubicBezTo>
                  <a:close/>
                  <a:moveTo>
                    <a:pt x="1072" y="1263"/>
                  </a:moveTo>
                  <a:cubicBezTo>
                    <a:pt x="750" y="1254"/>
                    <a:pt x="536" y="1306"/>
                    <a:pt x="399" y="1365"/>
                  </a:cubicBezTo>
                  <a:cubicBezTo>
                    <a:pt x="239" y="1434"/>
                    <a:pt x="196" y="1352"/>
                    <a:pt x="209" y="1260"/>
                  </a:cubicBezTo>
                  <a:cubicBezTo>
                    <a:pt x="265" y="872"/>
                    <a:pt x="424" y="379"/>
                    <a:pt x="867" y="232"/>
                  </a:cubicBezTo>
                  <a:cubicBezTo>
                    <a:pt x="867" y="232"/>
                    <a:pt x="867" y="232"/>
                    <a:pt x="867" y="232"/>
                  </a:cubicBezTo>
                  <a:cubicBezTo>
                    <a:pt x="1262" y="101"/>
                    <a:pt x="1607" y="431"/>
                    <a:pt x="1607" y="727"/>
                  </a:cubicBezTo>
                  <a:cubicBezTo>
                    <a:pt x="1607" y="1023"/>
                    <a:pt x="1367" y="1263"/>
                    <a:pt x="1072" y="12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latin typeface="VIC Light" panose="00000400000000000000" pitchFamily="2" charset="0"/>
              </a:endParaRPr>
            </a:p>
          </p:txBody>
        </p:sp>
        <p:pic>
          <p:nvPicPr>
            <p:cNvPr id="53" name="Graphic 52" descr="Programmer">
              <a:extLst>
                <a:ext uri="{FF2B5EF4-FFF2-40B4-BE49-F238E27FC236}">
                  <a16:creationId xmlns:a16="http://schemas.microsoft.com/office/drawing/2014/main" id="{CC197F26-C056-48D9-AC2C-262CB1DC9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81063" y="3460367"/>
              <a:ext cx="499431" cy="499431"/>
            </a:xfrm>
            <a:prstGeom prst="rect">
              <a:avLst/>
            </a:prstGeom>
          </p:spPr>
        </p:pic>
      </p:grpSp>
      <p:sp>
        <p:nvSpPr>
          <p:cNvPr id="23" name="Subtitle 2">
            <a:extLst>
              <a:ext uri="{FF2B5EF4-FFF2-40B4-BE49-F238E27FC236}">
                <a16:creationId xmlns:a16="http://schemas.microsoft.com/office/drawing/2014/main" id="{36C308F6-6D24-47D3-9DAE-A68584EA8D57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Where we’re going</a:t>
            </a:r>
          </a:p>
        </p:txBody>
      </p:sp>
    </p:spTree>
    <p:extLst>
      <p:ext uri="{BB962C8B-B14F-4D97-AF65-F5344CB8AC3E}">
        <p14:creationId xmlns:p14="http://schemas.microsoft.com/office/powerpoint/2010/main" val="245375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16681-8BAA-4886-AAAF-02A736F7F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Filter Context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1125EC-8429-4F09-BDB3-44788B497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4038" y="-572527"/>
            <a:ext cx="3002056" cy="572527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Section Title 3</a:t>
            </a:r>
          </a:p>
        </p:txBody>
      </p:sp>
    </p:spTree>
    <p:extLst>
      <p:ext uri="{BB962C8B-B14F-4D97-AF65-F5344CB8AC3E}">
        <p14:creationId xmlns:p14="http://schemas.microsoft.com/office/powerpoint/2010/main" val="1647043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wild animals walking across a dirt field&#10;&#10;Description automatically generated">
            <a:extLst>
              <a:ext uri="{FF2B5EF4-FFF2-40B4-BE49-F238E27FC236}">
                <a16:creationId xmlns:a16="http://schemas.microsoft.com/office/drawing/2014/main" id="{14158077-A779-4BD2-9EB3-C25BEA1963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439" b="33570"/>
          <a:stretch/>
        </p:blipFill>
        <p:spPr>
          <a:xfrm>
            <a:off x="65903" y="65903"/>
            <a:ext cx="9006704" cy="2341194"/>
          </a:xfrm>
          <a:custGeom>
            <a:avLst/>
            <a:gdLst>
              <a:gd name="connsiteX0" fmla="*/ 0 w 9006704"/>
              <a:gd name="connsiteY0" fmla="*/ 0 h 2341194"/>
              <a:gd name="connsiteX1" fmla="*/ 9006704 w 9006704"/>
              <a:gd name="connsiteY1" fmla="*/ 0 h 2341194"/>
              <a:gd name="connsiteX2" fmla="*/ 9006704 w 9006704"/>
              <a:gd name="connsiteY2" fmla="*/ 1952368 h 2341194"/>
              <a:gd name="connsiteX3" fmla="*/ 0 w 9006704"/>
              <a:gd name="connsiteY3" fmla="*/ 2341194 h 2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6704" h="2341194">
                <a:moveTo>
                  <a:pt x="0" y="0"/>
                </a:moveTo>
                <a:lnTo>
                  <a:pt x="9006704" y="0"/>
                </a:lnTo>
                <a:lnTo>
                  <a:pt x="9006704" y="1952368"/>
                </a:lnTo>
                <a:lnTo>
                  <a:pt x="0" y="2341194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47F57E-A3D3-4288-8BF5-821875A8D8C3}"/>
              </a:ext>
            </a:extLst>
          </p:cNvPr>
          <p:cNvSpPr txBox="1"/>
          <p:nvPr/>
        </p:nvSpPr>
        <p:spPr>
          <a:xfrm>
            <a:off x="65903" y="2433355"/>
            <a:ext cx="88556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Filter context determines the underlying dataset on which a calculation takes place</a:t>
            </a:r>
            <a:endParaRPr lang="en-ZA" sz="4000" dirty="0"/>
          </a:p>
        </p:txBody>
      </p:sp>
    </p:spTree>
    <p:extLst>
      <p:ext uri="{BB962C8B-B14F-4D97-AF65-F5344CB8AC3E}">
        <p14:creationId xmlns:p14="http://schemas.microsoft.com/office/powerpoint/2010/main" val="395554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pic>
        <p:nvPicPr>
          <p:cNvPr id="3" name="Picture 2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pic>
        <p:nvPicPr>
          <p:cNvPr id="4" name="Picture 3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pic>
        <p:nvPicPr>
          <p:cNvPr id="6" name="Picture 5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411823"/>
            <a:ext cx="1440000" cy="1080000"/>
          </a:xfrm>
          <a:prstGeom prst="rect">
            <a:avLst/>
          </a:prstGeom>
        </p:spPr>
      </p:pic>
      <p:pic>
        <p:nvPicPr>
          <p:cNvPr id="7" name="Picture 6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pic>
        <p:nvPicPr>
          <p:cNvPr id="8" name="Picture 7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pic>
        <p:nvPicPr>
          <p:cNvPr id="9" name="Picture 8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pic>
        <p:nvPicPr>
          <p:cNvPr id="10" name="Picture 9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pic>
        <p:nvPicPr>
          <p:cNvPr id="12" name="Picture 11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pic>
        <p:nvPicPr>
          <p:cNvPr id="14" name="Picture 13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pic>
        <p:nvPicPr>
          <p:cNvPr id="16" name="Picture 15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pic>
        <p:nvPicPr>
          <p:cNvPr id="18" name="Picture 17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E3B2CE27-BB9C-48C1-BC27-86929742CF41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Filter Context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0CDDB73D-6053-4840-9E25-1B462ACCD373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No Filters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5CB4578-EDF6-4663-9294-8F5E9DAC04BB}"/>
              </a:ext>
            </a:extLst>
          </p:cNvPr>
          <p:cNvGrpSpPr/>
          <p:nvPr/>
        </p:nvGrpSpPr>
        <p:grpSpPr>
          <a:xfrm>
            <a:off x="4688057" y="1175772"/>
            <a:ext cx="3608162" cy="732758"/>
            <a:chOff x="4688057" y="1175772"/>
            <a:chExt cx="3608162" cy="73275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65C057C-EACF-4E2F-9B61-B3CCAEC5A553}"/>
                </a:ext>
              </a:extLst>
            </p:cNvPr>
            <p:cNvGrpSpPr/>
            <p:nvPr/>
          </p:nvGrpSpPr>
          <p:grpSpPr>
            <a:xfrm>
              <a:off x="5527078" y="1175772"/>
              <a:ext cx="2769141" cy="666352"/>
              <a:chOff x="5908078" y="1175772"/>
              <a:chExt cx="2769141" cy="66635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C24AC7C-58D2-4C49-9FA2-973A8F9DE409}"/>
                  </a:ext>
                </a:extLst>
              </p:cNvPr>
              <p:cNvSpPr txBox="1"/>
              <p:nvPr/>
            </p:nvSpPr>
            <p:spPr>
              <a:xfrm>
                <a:off x="5908078" y="1175772"/>
                <a:ext cx="2769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HOW MANY</a:t>
                </a:r>
                <a:endParaRPr lang="en-US" sz="1200" b="1" dirty="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A76DDB5-0AA0-4452-8612-677D00B43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146676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images?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1059709-6D18-41A4-B29C-3E7808620D2D}"/>
                </a:ext>
              </a:extLst>
            </p:cNvPr>
            <p:cNvGrpSpPr/>
            <p:nvPr/>
          </p:nvGrpSpPr>
          <p:grpSpPr>
            <a:xfrm>
              <a:off x="4688057" y="1188530"/>
              <a:ext cx="720000" cy="720000"/>
              <a:chOff x="4849982" y="1188530"/>
              <a:chExt cx="720000" cy="72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82F5C8D-E7DA-4687-B33F-4F98A180FA31}"/>
                  </a:ext>
                </a:extLst>
              </p:cNvPr>
              <p:cNvSpPr/>
              <p:nvPr/>
            </p:nvSpPr>
            <p:spPr>
              <a:xfrm>
                <a:off x="4849982" y="1188530"/>
                <a:ext cx="720000" cy="72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73" name="Graphic 72" descr="Checklist">
                <a:extLst>
                  <a:ext uri="{FF2B5EF4-FFF2-40B4-BE49-F238E27FC236}">
                    <a16:creationId xmlns:a16="http://schemas.microsoft.com/office/drawing/2014/main" id="{CBAF00A3-6E0E-4720-A83B-B789F48BB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943775" y="1281907"/>
                <a:ext cx="532414" cy="532414"/>
              </a:xfrm>
              <a:prstGeom prst="rect">
                <a:avLst/>
              </a:prstGeom>
            </p:spPr>
          </p:pic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8A38D67-19D5-489B-9357-7CDF4632F5D5}"/>
              </a:ext>
            </a:extLst>
          </p:cNvPr>
          <p:cNvGrpSpPr/>
          <p:nvPr/>
        </p:nvGrpSpPr>
        <p:grpSpPr>
          <a:xfrm>
            <a:off x="4688057" y="2804762"/>
            <a:ext cx="3808451" cy="746528"/>
            <a:chOff x="4688057" y="2804762"/>
            <a:chExt cx="3808451" cy="74652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A13F184-843D-4901-B5D3-4D5427887756}"/>
                </a:ext>
              </a:extLst>
            </p:cNvPr>
            <p:cNvGrpSpPr/>
            <p:nvPr/>
          </p:nvGrpSpPr>
          <p:grpSpPr>
            <a:xfrm>
              <a:off x="5527078" y="2804762"/>
              <a:ext cx="2969430" cy="666352"/>
              <a:chOff x="5908078" y="2804762"/>
              <a:chExt cx="2969430" cy="66635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B618865-4589-4F67-B79B-CB7C1C41E9B3}"/>
                  </a:ext>
                </a:extLst>
              </p:cNvPr>
              <p:cNvSpPr txBox="1"/>
              <p:nvPr/>
            </p:nvSpPr>
            <p:spPr>
              <a:xfrm>
                <a:off x="5908078" y="2804762"/>
                <a:ext cx="2969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WHAT’S THE AVERAGE</a:t>
                </a:r>
                <a:endParaRPr lang="en-US" sz="1200" b="1" dirty="0">
                  <a:solidFill>
                    <a:schemeClr val="accent2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E427650-DCBC-456C-825B-4B51BEE29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309575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subject rating?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BAA1A9B-DC03-4189-BCF7-5E0FF072E918}"/>
                </a:ext>
              </a:extLst>
            </p:cNvPr>
            <p:cNvGrpSpPr/>
            <p:nvPr/>
          </p:nvGrpSpPr>
          <p:grpSpPr>
            <a:xfrm>
              <a:off x="4688057" y="2831290"/>
              <a:ext cx="720000" cy="720000"/>
              <a:chOff x="4849982" y="2831290"/>
              <a:chExt cx="720000" cy="720000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3AC772F-908D-44E2-8EA0-B26AAC1EEB88}"/>
                  </a:ext>
                </a:extLst>
              </p:cNvPr>
              <p:cNvSpPr/>
              <p:nvPr/>
            </p:nvSpPr>
            <p:spPr>
              <a:xfrm>
                <a:off x="4849982" y="2831290"/>
                <a:ext cx="720000" cy="72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76" name="Graphic 75" descr="Bug under magnifying glass">
                <a:extLst>
                  <a:ext uri="{FF2B5EF4-FFF2-40B4-BE49-F238E27FC236}">
                    <a16:creationId xmlns:a16="http://schemas.microsoft.com/office/drawing/2014/main" id="{806B5D6F-1599-42F5-9D42-12073680E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943582" y="2908545"/>
                <a:ext cx="532800" cy="532800"/>
              </a:xfrm>
              <a:prstGeom prst="rect">
                <a:avLst/>
              </a:prstGeom>
            </p:spPr>
          </p:pic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B594A96-6891-4842-892C-E5A3AA04FEF2}"/>
              </a:ext>
            </a:extLst>
          </p:cNvPr>
          <p:cNvGrpSpPr/>
          <p:nvPr/>
        </p:nvGrpSpPr>
        <p:grpSpPr>
          <a:xfrm>
            <a:off x="4688057" y="3635062"/>
            <a:ext cx="3808451" cy="729605"/>
            <a:chOff x="4688057" y="3635062"/>
            <a:chExt cx="3808451" cy="72960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BDC54BD-C0CA-465D-AFEE-47361A041321}"/>
                </a:ext>
              </a:extLst>
            </p:cNvPr>
            <p:cNvGrpSpPr/>
            <p:nvPr/>
          </p:nvGrpSpPr>
          <p:grpSpPr>
            <a:xfrm>
              <a:off x="5527078" y="3635062"/>
              <a:ext cx="2969430" cy="666352"/>
              <a:chOff x="5908078" y="3635062"/>
              <a:chExt cx="2969430" cy="666352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8012969-9B5B-450D-BEB6-3D00586482ED}"/>
                  </a:ext>
                </a:extLst>
              </p:cNvPr>
              <p:cNvSpPr txBox="1"/>
              <p:nvPr/>
            </p:nvSpPr>
            <p:spPr>
              <a:xfrm>
                <a:off x="5908078" y="3635062"/>
                <a:ext cx="2969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WHAT’S THE HIGHEST</a:t>
                </a:r>
                <a:endParaRPr lang="en-US" sz="1200" b="1" dirty="0">
                  <a:solidFill>
                    <a:schemeClr val="accent5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C048EA8-F9BA-4C5F-8FB0-04424B6E73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392605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background rating?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8702819-A147-401B-AAD1-F249CEC64121}"/>
                </a:ext>
              </a:extLst>
            </p:cNvPr>
            <p:cNvGrpSpPr/>
            <p:nvPr/>
          </p:nvGrpSpPr>
          <p:grpSpPr>
            <a:xfrm>
              <a:off x="4688057" y="3644667"/>
              <a:ext cx="720000" cy="720000"/>
              <a:chOff x="4849982" y="3644667"/>
              <a:chExt cx="720000" cy="720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B4865C2-3F42-451D-954F-8745F6988C41}"/>
                  </a:ext>
                </a:extLst>
              </p:cNvPr>
              <p:cNvSpPr/>
              <p:nvPr/>
            </p:nvSpPr>
            <p:spPr>
              <a:xfrm>
                <a:off x="4849982" y="3644667"/>
                <a:ext cx="720000" cy="72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79" name="Graphic 78" descr="Image">
                <a:extLst>
                  <a:ext uri="{FF2B5EF4-FFF2-40B4-BE49-F238E27FC236}">
                    <a16:creationId xmlns:a16="http://schemas.microsoft.com/office/drawing/2014/main" id="{A6911C6E-A0B1-4EC4-96FB-48DE16600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956703" y="3706361"/>
                <a:ext cx="532800" cy="532800"/>
              </a:xfrm>
              <a:prstGeom prst="rect">
                <a:avLst/>
              </a:prstGeom>
            </p:spPr>
          </p:pic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BF2BEC1-50B5-4613-BC2B-694BAF91F8EA}"/>
              </a:ext>
            </a:extLst>
          </p:cNvPr>
          <p:cNvGrpSpPr/>
          <p:nvPr/>
        </p:nvGrpSpPr>
        <p:grpSpPr>
          <a:xfrm>
            <a:off x="4701178" y="2001907"/>
            <a:ext cx="3595041" cy="720000"/>
            <a:chOff x="4701178" y="2001907"/>
            <a:chExt cx="3595041" cy="72000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434C80A-20F0-4B51-8A3C-890B15A773D2}"/>
                </a:ext>
              </a:extLst>
            </p:cNvPr>
            <p:cNvGrpSpPr/>
            <p:nvPr/>
          </p:nvGrpSpPr>
          <p:grpSpPr>
            <a:xfrm>
              <a:off x="5527078" y="2028989"/>
              <a:ext cx="2769141" cy="666352"/>
              <a:chOff x="5908078" y="2028989"/>
              <a:chExt cx="2769141" cy="666352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0B1CFDA-1B89-4D5F-AA8A-B4A06B04DB63}"/>
                  </a:ext>
                </a:extLst>
              </p:cNvPr>
              <p:cNvSpPr txBox="1"/>
              <p:nvPr/>
            </p:nvSpPr>
            <p:spPr>
              <a:xfrm>
                <a:off x="5908078" y="2028989"/>
                <a:ext cx="2769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TOTAL SUBJECTS</a:t>
                </a:r>
                <a:endParaRPr lang="en-US" sz="1200" b="1" dirty="0">
                  <a:solidFill>
                    <a:schemeClr val="accent4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08D76FC-588C-4396-BC49-07D931877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2319982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 mages?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1B4FA87-0EA6-44B3-9F94-0510AC31FB60}"/>
                </a:ext>
              </a:extLst>
            </p:cNvPr>
            <p:cNvGrpSpPr/>
            <p:nvPr/>
          </p:nvGrpSpPr>
          <p:grpSpPr>
            <a:xfrm>
              <a:off x="4701178" y="2001907"/>
              <a:ext cx="720000" cy="720000"/>
              <a:chOff x="4863103" y="2001907"/>
              <a:chExt cx="720000" cy="72000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2F914C2-2D1B-4EE3-807B-0BC35B79FDD4}"/>
                  </a:ext>
                </a:extLst>
              </p:cNvPr>
              <p:cNvSpPr/>
              <p:nvPr/>
            </p:nvSpPr>
            <p:spPr>
              <a:xfrm>
                <a:off x="4863103" y="2001907"/>
                <a:ext cx="720000" cy="720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82" name="Graphic 81" descr="Group of people">
                <a:extLst>
                  <a:ext uri="{FF2B5EF4-FFF2-40B4-BE49-F238E27FC236}">
                    <a16:creationId xmlns:a16="http://schemas.microsoft.com/office/drawing/2014/main" id="{0D5C0FE5-B513-4CF0-AC72-C397A67E3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956703" y="2074380"/>
                <a:ext cx="532800" cy="532800"/>
              </a:xfrm>
              <a:prstGeom prst="rect">
                <a:avLst/>
              </a:prstGeom>
            </p:spPr>
          </p:pic>
        </p:grpSp>
      </p:grpSp>
      <p:sp>
        <p:nvSpPr>
          <p:cNvPr id="44" name="Subtitle 2">
            <a:extLst>
              <a:ext uri="{FF2B5EF4-FFF2-40B4-BE49-F238E27FC236}">
                <a16:creationId xmlns:a16="http://schemas.microsoft.com/office/drawing/2014/main" id="{17A2328A-8B6B-4128-8DCE-54F51322F6CB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</p:spTree>
    <p:extLst>
      <p:ext uri="{BB962C8B-B14F-4D97-AF65-F5344CB8AC3E}">
        <p14:creationId xmlns:p14="http://schemas.microsoft.com/office/powerpoint/2010/main" val="2969058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pic>
        <p:nvPicPr>
          <p:cNvPr id="3" name="Picture 2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pic>
        <p:nvPicPr>
          <p:cNvPr id="4" name="Picture 3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pic>
        <p:nvPicPr>
          <p:cNvPr id="6" name="Picture 5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411823"/>
            <a:ext cx="1440000" cy="1080000"/>
          </a:xfrm>
          <a:prstGeom prst="rect">
            <a:avLst/>
          </a:prstGeom>
        </p:spPr>
      </p:pic>
      <p:pic>
        <p:nvPicPr>
          <p:cNvPr id="7" name="Picture 6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pic>
        <p:nvPicPr>
          <p:cNvPr id="8" name="Picture 7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pic>
        <p:nvPicPr>
          <p:cNvPr id="9" name="Picture 8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pic>
        <p:nvPicPr>
          <p:cNvPr id="10" name="Picture 9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pic>
        <p:nvPicPr>
          <p:cNvPr id="12" name="Picture 11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pic>
        <p:nvPicPr>
          <p:cNvPr id="14" name="Picture 13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pic>
        <p:nvPicPr>
          <p:cNvPr id="16" name="Picture 15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pic>
        <p:nvPicPr>
          <p:cNvPr id="18" name="Picture 17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55CB4578-EDF6-4663-9294-8F5E9DAC04BB}"/>
              </a:ext>
            </a:extLst>
          </p:cNvPr>
          <p:cNvGrpSpPr/>
          <p:nvPr/>
        </p:nvGrpSpPr>
        <p:grpSpPr>
          <a:xfrm>
            <a:off x="4674414" y="1146895"/>
            <a:ext cx="3608162" cy="732758"/>
            <a:chOff x="4688057" y="1175772"/>
            <a:chExt cx="3608162" cy="73275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65C057C-EACF-4E2F-9B61-B3CCAEC5A553}"/>
                </a:ext>
              </a:extLst>
            </p:cNvPr>
            <p:cNvGrpSpPr/>
            <p:nvPr/>
          </p:nvGrpSpPr>
          <p:grpSpPr>
            <a:xfrm>
              <a:off x="5527078" y="1175772"/>
              <a:ext cx="2769141" cy="666352"/>
              <a:chOff x="5908078" y="1175772"/>
              <a:chExt cx="2769141" cy="66635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C24AC7C-58D2-4C49-9FA2-973A8F9DE409}"/>
                  </a:ext>
                </a:extLst>
              </p:cNvPr>
              <p:cNvSpPr txBox="1"/>
              <p:nvPr/>
            </p:nvSpPr>
            <p:spPr>
              <a:xfrm>
                <a:off x="5908078" y="1175772"/>
                <a:ext cx="2769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HOW MANY</a:t>
                </a:r>
                <a:endParaRPr lang="en-US" sz="1200" b="1" dirty="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A76DDB5-0AA0-4452-8612-677D00B43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146676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images?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1059709-6D18-41A4-B29C-3E7808620D2D}"/>
                </a:ext>
              </a:extLst>
            </p:cNvPr>
            <p:cNvGrpSpPr/>
            <p:nvPr/>
          </p:nvGrpSpPr>
          <p:grpSpPr>
            <a:xfrm>
              <a:off x="4688057" y="1188530"/>
              <a:ext cx="720000" cy="720000"/>
              <a:chOff x="4849982" y="1188530"/>
              <a:chExt cx="720000" cy="72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82F5C8D-E7DA-4687-B33F-4F98A180FA31}"/>
                  </a:ext>
                </a:extLst>
              </p:cNvPr>
              <p:cNvSpPr/>
              <p:nvPr/>
            </p:nvSpPr>
            <p:spPr>
              <a:xfrm>
                <a:off x="4849982" y="1188530"/>
                <a:ext cx="720000" cy="72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73" name="Graphic 72" descr="Checklist">
                <a:extLst>
                  <a:ext uri="{FF2B5EF4-FFF2-40B4-BE49-F238E27FC236}">
                    <a16:creationId xmlns:a16="http://schemas.microsoft.com/office/drawing/2014/main" id="{CBAF00A3-6E0E-4720-A83B-B789F48BB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943775" y="1281907"/>
                <a:ext cx="532414" cy="532414"/>
              </a:xfrm>
              <a:prstGeom prst="rect">
                <a:avLst/>
              </a:prstGeom>
            </p:spPr>
          </p:pic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E6AA7F8-8087-45A1-BF21-F41020AEE47C}"/>
              </a:ext>
            </a:extLst>
          </p:cNvPr>
          <p:cNvSpPr/>
          <p:nvPr/>
        </p:nvSpPr>
        <p:spPr>
          <a:xfrm>
            <a:off x="4768207" y="2781628"/>
            <a:ext cx="1911178" cy="1260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2"/>
                </a:solidFill>
              </a:rPr>
              <a:t>12</a:t>
            </a:r>
            <a:endParaRPr lang="en-ZA" sz="6600" dirty="0">
              <a:solidFill>
                <a:schemeClr val="bg2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E0AC3F9-780D-4B09-8390-B92F338CF107}"/>
              </a:ext>
            </a:extLst>
          </p:cNvPr>
          <p:cNvSpPr/>
          <p:nvPr/>
        </p:nvSpPr>
        <p:spPr>
          <a:xfrm>
            <a:off x="4674414" y="2020217"/>
            <a:ext cx="34389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1600" dirty="0">
                <a:solidFill>
                  <a:schemeClr val="accent1"/>
                </a:solidFill>
                <a:latin typeface="Consolas" panose="020B0609020204030204" pitchFamily="49" charset="0"/>
              </a:rPr>
              <a:t>[# of Photos] :=</a:t>
            </a:r>
            <a:br>
              <a:rPr lang="en-ZA" sz="1600" dirty="0">
                <a:solidFill>
                  <a:schemeClr val="accent1"/>
                </a:solidFill>
              </a:rPr>
            </a:br>
            <a:r>
              <a:rPr lang="en-ZA" sz="1600" dirty="0">
                <a:solidFill>
                  <a:srgbClr val="035ACA"/>
                </a:solidFill>
                <a:latin typeface="Consolas" panose="020B0609020204030204" pitchFamily="49" charset="0"/>
              </a:rPr>
              <a:t>COUNTROWS</a:t>
            </a:r>
            <a:r>
              <a:rPr lang="en-ZA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ZA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</a:t>
            </a:r>
            <a:r>
              <a:rPr lang="en-ZA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ZA" sz="1600" dirty="0"/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9FC2322D-D032-4438-8DF2-4E63552762B0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61" name="Title">
            <a:extLst>
              <a:ext uri="{FF2B5EF4-FFF2-40B4-BE49-F238E27FC236}">
                <a16:creationId xmlns:a16="http://schemas.microsoft.com/office/drawing/2014/main" id="{541C3D49-86EE-4956-9309-2CC0B4EEFDC8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Filter Context</a:t>
            </a:r>
          </a:p>
        </p:txBody>
      </p:sp>
      <p:sp>
        <p:nvSpPr>
          <p:cNvPr id="62" name="Subtitle">
            <a:extLst>
              <a:ext uri="{FF2B5EF4-FFF2-40B4-BE49-F238E27FC236}">
                <a16:creationId xmlns:a16="http://schemas.microsoft.com/office/drawing/2014/main" id="{398A7012-A53B-42DC-914D-E607FC839B4F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No Filters</a:t>
            </a:r>
          </a:p>
        </p:txBody>
      </p:sp>
    </p:spTree>
    <p:extLst>
      <p:ext uri="{BB962C8B-B14F-4D97-AF65-F5344CB8AC3E}">
        <p14:creationId xmlns:p14="http://schemas.microsoft.com/office/powerpoint/2010/main" val="165757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8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6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8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14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2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4788EF0-AA61-4D28-B077-F438FE4AD52E}"/>
              </a:ext>
            </a:extLst>
          </p:cNvPr>
          <p:cNvGrpSpPr/>
          <p:nvPr/>
        </p:nvGrpSpPr>
        <p:grpSpPr>
          <a:xfrm>
            <a:off x="4674414" y="1146895"/>
            <a:ext cx="3595041" cy="720000"/>
            <a:chOff x="4701178" y="2001907"/>
            <a:chExt cx="3595041" cy="72000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34FE9C8-8FCE-4F6D-AC52-C85635470494}"/>
                </a:ext>
              </a:extLst>
            </p:cNvPr>
            <p:cNvGrpSpPr/>
            <p:nvPr/>
          </p:nvGrpSpPr>
          <p:grpSpPr>
            <a:xfrm>
              <a:off x="5527078" y="2028989"/>
              <a:ext cx="2769141" cy="666352"/>
              <a:chOff x="5908078" y="2028989"/>
              <a:chExt cx="2769141" cy="666352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E0EF826-2E0C-4F82-9B2F-4A54DEE4E5F0}"/>
                  </a:ext>
                </a:extLst>
              </p:cNvPr>
              <p:cNvSpPr txBox="1"/>
              <p:nvPr/>
            </p:nvSpPr>
            <p:spPr>
              <a:xfrm>
                <a:off x="5908078" y="2028989"/>
                <a:ext cx="2769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TOTAL SUBJECTS</a:t>
                </a:r>
                <a:endParaRPr lang="en-US" sz="1200" b="1" dirty="0">
                  <a:solidFill>
                    <a:schemeClr val="accent4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5B393E8-8B61-45FF-B020-6B6789916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2319982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 images?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E58EDFF-AAB9-4D09-BF87-33F8764E098F}"/>
                </a:ext>
              </a:extLst>
            </p:cNvPr>
            <p:cNvGrpSpPr/>
            <p:nvPr/>
          </p:nvGrpSpPr>
          <p:grpSpPr>
            <a:xfrm>
              <a:off x="4701178" y="2001907"/>
              <a:ext cx="720000" cy="720000"/>
              <a:chOff x="4863103" y="2001907"/>
              <a:chExt cx="720000" cy="720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34F142E-1747-4F9C-8DF5-711A5E4ED028}"/>
                  </a:ext>
                </a:extLst>
              </p:cNvPr>
              <p:cNvSpPr/>
              <p:nvPr/>
            </p:nvSpPr>
            <p:spPr>
              <a:xfrm>
                <a:off x="4863103" y="2001907"/>
                <a:ext cx="720000" cy="720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63" name="Graphic 62" descr="Group of people">
                <a:extLst>
                  <a:ext uri="{FF2B5EF4-FFF2-40B4-BE49-F238E27FC236}">
                    <a16:creationId xmlns:a16="http://schemas.microsoft.com/office/drawing/2014/main" id="{9A9D3ED4-EBE0-4B8E-9105-A685FFDE4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956703" y="2074380"/>
                <a:ext cx="532800" cy="532800"/>
              </a:xfrm>
              <a:prstGeom prst="rect">
                <a:avLst/>
              </a:prstGeom>
            </p:spPr>
          </p:pic>
        </p:grp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BAF02F5-6004-4DDD-933C-660794D9269F}"/>
              </a:ext>
            </a:extLst>
          </p:cNvPr>
          <p:cNvSpPr/>
          <p:nvPr/>
        </p:nvSpPr>
        <p:spPr>
          <a:xfrm>
            <a:off x="4768014" y="2800112"/>
            <a:ext cx="1911178" cy="12603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2"/>
                </a:solidFill>
              </a:rPr>
              <a:t>45</a:t>
            </a:r>
            <a:endParaRPr lang="en-ZA" sz="6600" dirty="0">
              <a:solidFill>
                <a:schemeClr val="bg2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A61DE7-89F4-4D9A-84C7-741FA6CCD7FD}"/>
              </a:ext>
            </a:extLst>
          </p:cNvPr>
          <p:cNvSpPr/>
          <p:nvPr/>
        </p:nvSpPr>
        <p:spPr>
          <a:xfrm>
            <a:off x="4674414" y="2043531"/>
            <a:ext cx="34507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  <a:t>[Total # of Subjects] :=</a:t>
            </a:r>
            <a:b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35ACA"/>
                </a:solidFill>
                <a:latin typeface="Consolas" panose="020B0609020204030204" pitchFamily="49" charset="0"/>
              </a:rPr>
              <a:t>SUM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Photo[# of Subjects]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7F287413-B096-46A7-93A3-4D885C156610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70" name="Title">
            <a:extLst>
              <a:ext uri="{FF2B5EF4-FFF2-40B4-BE49-F238E27FC236}">
                <a16:creationId xmlns:a16="http://schemas.microsoft.com/office/drawing/2014/main" id="{A3B35F12-EE05-4C65-9C43-810575585CA0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Filter Context</a:t>
            </a:r>
          </a:p>
        </p:txBody>
      </p:sp>
      <p:sp>
        <p:nvSpPr>
          <p:cNvPr id="71" name="Subtitle">
            <a:extLst>
              <a:ext uri="{FF2B5EF4-FFF2-40B4-BE49-F238E27FC236}">
                <a16:creationId xmlns:a16="http://schemas.microsoft.com/office/drawing/2014/main" id="{015F36FB-CE34-4FA4-AEE5-898B68C09166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No Filters</a:t>
            </a:r>
          </a:p>
        </p:txBody>
      </p:sp>
    </p:spTree>
    <p:extLst>
      <p:ext uri="{BB962C8B-B14F-4D97-AF65-F5344CB8AC3E}">
        <p14:creationId xmlns:p14="http://schemas.microsoft.com/office/powerpoint/2010/main" val="103374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★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BFF568D-9FFF-4C8B-8BDF-650C96CA745C}"/>
              </a:ext>
            </a:extLst>
          </p:cNvPr>
          <p:cNvGrpSpPr/>
          <p:nvPr/>
        </p:nvGrpSpPr>
        <p:grpSpPr>
          <a:xfrm>
            <a:off x="4674414" y="1146895"/>
            <a:ext cx="3808451" cy="746528"/>
            <a:chOff x="4688057" y="2804762"/>
            <a:chExt cx="3808451" cy="7465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B910801-2E3E-4914-96F6-1356A4C74DC8}"/>
                </a:ext>
              </a:extLst>
            </p:cNvPr>
            <p:cNvGrpSpPr/>
            <p:nvPr/>
          </p:nvGrpSpPr>
          <p:grpSpPr>
            <a:xfrm>
              <a:off x="5527078" y="2804762"/>
              <a:ext cx="2969430" cy="666352"/>
              <a:chOff x="5908078" y="2804762"/>
              <a:chExt cx="2969430" cy="666352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3C1AD0-C42B-4FE8-9FA6-941AD3D164DE}"/>
                  </a:ext>
                </a:extLst>
              </p:cNvPr>
              <p:cNvSpPr txBox="1"/>
              <p:nvPr/>
            </p:nvSpPr>
            <p:spPr>
              <a:xfrm>
                <a:off x="5908078" y="2804762"/>
                <a:ext cx="2969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WHAT’S THE AVERAGE</a:t>
                </a:r>
                <a:endParaRPr lang="en-US" sz="1200" b="1" dirty="0">
                  <a:solidFill>
                    <a:schemeClr val="accent2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D6A124F-3C5D-42B0-9E95-8128E98CF4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309575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subject rating?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196DEFF-DF24-4618-805F-CA543A49B300}"/>
                </a:ext>
              </a:extLst>
            </p:cNvPr>
            <p:cNvGrpSpPr/>
            <p:nvPr/>
          </p:nvGrpSpPr>
          <p:grpSpPr>
            <a:xfrm>
              <a:off x="4688057" y="2831290"/>
              <a:ext cx="720000" cy="720000"/>
              <a:chOff x="4849982" y="2831290"/>
              <a:chExt cx="720000" cy="72000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419F0DC-5EF4-4C11-BEB5-950290A14ED6}"/>
                  </a:ext>
                </a:extLst>
              </p:cNvPr>
              <p:cNvSpPr/>
              <p:nvPr/>
            </p:nvSpPr>
            <p:spPr>
              <a:xfrm>
                <a:off x="4849982" y="2831290"/>
                <a:ext cx="720000" cy="72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49" name="Graphic 48" descr="Bug under magnifying glass">
                <a:extLst>
                  <a:ext uri="{FF2B5EF4-FFF2-40B4-BE49-F238E27FC236}">
                    <a16:creationId xmlns:a16="http://schemas.microsoft.com/office/drawing/2014/main" id="{618244CA-97F7-46B2-98E9-4B2A5ED63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943582" y="2908545"/>
                <a:ext cx="532800" cy="532800"/>
              </a:xfrm>
              <a:prstGeom prst="rect">
                <a:avLst/>
              </a:prstGeom>
            </p:spPr>
          </p:pic>
        </p:grp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B95F403C-3C48-4DDF-9F1E-C58C807467DC}"/>
              </a:ext>
            </a:extLst>
          </p:cNvPr>
          <p:cNvSpPr/>
          <p:nvPr/>
        </p:nvSpPr>
        <p:spPr>
          <a:xfrm>
            <a:off x="4768014" y="2822354"/>
            <a:ext cx="1911178" cy="1260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tx2"/>
                </a:solidFill>
              </a:rPr>
              <a:t>3.42</a:t>
            </a:r>
            <a:endParaRPr lang="en-ZA" sz="6600" dirty="0">
              <a:solidFill>
                <a:schemeClr val="tx2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3C541E2-01ED-4472-92D5-419E45F15582}"/>
              </a:ext>
            </a:extLst>
          </p:cNvPr>
          <p:cNvSpPr/>
          <p:nvPr/>
        </p:nvSpPr>
        <p:spPr>
          <a:xfrm>
            <a:off x="4674414" y="2025413"/>
            <a:ext cx="3937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[Average Subject Rating] :=</a:t>
            </a:r>
            <a:br>
              <a:rPr lang="en-US" sz="1600" dirty="0">
                <a:solidFill>
                  <a:schemeClr val="accent2"/>
                </a:solidFill>
              </a:rPr>
            </a:br>
            <a:r>
              <a:rPr lang="en-US" sz="1600" dirty="0">
                <a:solidFill>
                  <a:srgbClr val="035ACA"/>
                </a:solidFill>
                <a:latin typeface="Consolas" panose="020B0609020204030204" pitchFamily="49" charset="0"/>
              </a:rPr>
              <a:t>AVERAGE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Photo[Subject Rating]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ZA" sz="1600" dirty="0"/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B398FB87-AD8D-47EA-89CA-9317DC8D2893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71" name="Title">
            <a:extLst>
              <a:ext uri="{FF2B5EF4-FFF2-40B4-BE49-F238E27FC236}">
                <a16:creationId xmlns:a16="http://schemas.microsoft.com/office/drawing/2014/main" id="{BC1F64DF-1DAD-4D9F-9C5F-6CA8DCD47A63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Filter Context</a:t>
            </a:r>
          </a:p>
        </p:txBody>
      </p:sp>
      <p:sp>
        <p:nvSpPr>
          <p:cNvPr id="72" name="Subtitle">
            <a:extLst>
              <a:ext uri="{FF2B5EF4-FFF2-40B4-BE49-F238E27FC236}">
                <a16:creationId xmlns:a16="http://schemas.microsoft.com/office/drawing/2014/main" id="{CC0B2FD6-AA56-4B8F-A7F2-336BD7CE01C9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No Filters</a:t>
            </a:r>
          </a:p>
        </p:txBody>
      </p:sp>
    </p:spTree>
    <p:extLst>
      <p:ext uri="{BB962C8B-B14F-4D97-AF65-F5344CB8AC3E}">
        <p14:creationId xmlns:p14="http://schemas.microsoft.com/office/powerpoint/2010/main" val="273638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4E74C9A-472F-4052-A81F-FD3034624BCE}"/>
              </a:ext>
            </a:extLst>
          </p:cNvPr>
          <p:cNvGrpSpPr/>
          <p:nvPr/>
        </p:nvGrpSpPr>
        <p:grpSpPr>
          <a:xfrm>
            <a:off x="4674414" y="1158161"/>
            <a:ext cx="3808451" cy="729605"/>
            <a:chOff x="4688057" y="3635062"/>
            <a:chExt cx="3808451" cy="72960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225C178-F963-4801-BB87-258885467121}"/>
                </a:ext>
              </a:extLst>
            </p:cNvPr>
            <p:cNvGrpSpPr/>
            <p:nvPr/>
          </p:nvGrpSpPr>
          <p:grpSpPr>
            <a:xfrm>
              <a:off x="5527078" y="3635062"/>
              <a:ext cx="2969430" cy="666352"/>
              <a:chOff x="5908078" y="3635062"/>
              <a:chExt cx="2969430" cy="666352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9B0BCB4-F80F-4CA4-80D0-DC65F58C350B}"/>
                  </a:ext>
                </a:extLst>
              </p:cNvPr>
              <p:cNvSpPr txBox="1"/>
              <p:nvPr/>
            </p:nvSpPr>
            <p:spPr>
              <a:xfrm>
                <a:off x="5908078" y="3635062"/>
                <a:ext cx="2969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WHAT’S THE HIGHEST</a:t>
                </a:r>
                <a:endParaRPr lang="en-US" sz="1200" b="1" dirty="0">
                  <a:solidFill>
                    <a:schemeClr val="accent5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F85FF50-73B0-4FFB-A823-63DAB357A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392605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background rating?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9922C2B-74F3-446E-B1F8-FD8EB5386B07}"/>
                </a:ext>
              </a:extLst>
            </p:cNvPr>
            <p:cNvGrpSpPr/>
            <p:nvPr/>
          </p:nvGrpSpPr>
          <p:grpSpPr>
            <a:xfrm>
              <a:off x="4688057" y="3644667"/>
              <a:ext cx="720000" cy="720000"/>
              <a:chOff x="4849982" y="3644667"/>
              <a:chExt cx="720000" cy="720000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3D2D1A6-C0E4-465D-A85F-4731C32A2043}"/>
                  </a:ext>
                </a:extLst>
              </p:cNvPr>
              <p:cNvSpPr/>
              <p:nvPr/>
            </p:nvSpPr>
            <p:spPr>
              <a:xfrm>
                <a:off x="4849982" y="3644667"/>
                <a:ext cx="720000" cy="72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56" name="Graphic 55" descr="Image">
                <a:extLst>
                  <a:ext uri="{FF2B5EF4-FFF2-40B4-BE49-F238E27FC236}">
                    <a16:creationId xmlns:a16="http://schemas.microsoft.com/office/drawing/2014/main" id="{3CEAC0BA-1591-4B4E-BCD9-9754B7F68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956703" y="3706361"/>
                <a:ext cx="532800" cy="532800"/>
              </a:xfrm>
              <a:prstGeom prst="rect">
                <a:avLst/>
              </a:prstGeom>
            </p:spPr>
          </p:pic>
        </p:grp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72432847-4B81-4F8E-8DCE-C29B6FDC37E6}"/>
              </a:ext>
            </a:extLst>
          </p:cNvPr>
          <p:cNvSpPr/>
          <p:nvPr/>
        </p:nvSpPr>
        <p:spPr>
          <a:xfrm>
            <a:off x="4781135" y="2832794"/>
            <a:ext cx="1911178" cy="1260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2"/>
                </a:solidFill>
              </a:rPr>
              <a:t>4</a:t>
            </a:r>
            <a:endParaRPr lang="en-ZA" sz="6600" dirty="0">
              <a:solidFill>
                <a:schemeClr val="bg2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F333791-8C8D-4D22-AC23-0D7A56259D5A}"/>
              </a:ext>
            </a:extLst>
          </p:cNvPr>
          <p:cNvSpPr/>
          <p:nvPr/>
        </p:nvSpPr>
        <p:spPr>
          <a:xfrm>
            <a:off x="4674414" y="1974610"/>
            <a:ext cx="3796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</a:rPr>
              <a:t>[Highest Background Rating] :=</a:t>
            </a:r>
            <a:br>
              <a:rPr lang="en-US" sz="1600" dirty="0">
                <a:solidFill>
                  <a:schemeClr val="accent5"/>
                </a:solidFill>
              </a:rPr>
            </a:br>
            <a:r>
              <a:rPr lang="en-US" sz="1600" dirty="0">
                <a:solidFill>
                  <a:srgbClr val="035ACA"/>
                </a:solidFill>
                <a:latin typeface="Consolas" panose="020B0609020204030204" pitchFamily="49" charset="0"/>
              </a:rPr>
              <a:t>MAX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Photo[Background Rating]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ZA" sz="1600" dirty="0"/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64646320-5774-4320-B464-157ECEC4891F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72" name="Title">
            <a:extLst>
              <a:ext uri="{FF2B5EF4-FFF2-40B4-BE49-F238E27FC236}">
                <a16:creationId xmlns:a16="http://schemas.microsoft.com/office/drawing/2014/main" id="{F69C3011-9EFC-4650-AAD1-7FBD1E9A91EA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Filter Context</a:t>
            </a:r>
          </a:p>
        </p:txBody>
      </p:sp>
      <p:sp>
        <p:nvSpPr>
          <p:cNvPr id="73" name="Subtitle">
            <a:extLst>
              <a:ext uri="{FF2B5EF4-FFF2-40B4-BE49-F238E27FC236}">
                <a16:creationId xmlns:a16="http://schemas.microsoft.com/office/drawing/2014/main" id="{AD3D261F-63F9-445E-8F1B-EE4D71E98375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No Filters</a:t>
            </a:r>
          </a:p>
        </p:txBody>
      </p:sp>
    </p:spTree>
    <p:extLst>
      <p:ext uri="{BB962C8B-B14F-4D97-AF65-F5344CB8AC3E}">
        <p14:creationId xmlns:p14="http://schemas.microsoft.com/office/powerpoint/2010/main" val="315772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373DCF-FF82-4A96-A5D1-FF4051B7DD61}"/>
              </a:ext>
            </a:extLst>
          </p:cNvPr>
          <p:cNvSpPr txBox="1"/>
          <p:nvPr/>
        </p:nvSpPr>
        <p:spPr>
          <a:xfrm>
            <a:off x="27438" y="1143743"/>
            <a:ext cx="2769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A50042-1226-4372-8C95-383978BA5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7" y="1459538"/>
            <a:ext cx="2769141" cy="61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Book -, Page- and Visual Level filters will all affect the context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E089FA-6E31-44F5-93E9-A0F0FD6261FA}"/>
              </a:ext>
            </a:extLst>
          </p:cNvPr>
          <p:cNvGrpSpPr/>
          <p:nvPr/>
        </p:nvGrpSpPr>
        <p:grpSpPr>
          <a:xfrm>
            <a:off x="2953268" y="1160888"/>
            <a:ext cx="1505358" cy="1533702"/>
            <a:chOff x="2953268" y="1308375"/>
            <a:chExt cx="1505358" cy="1533702"/>
          </a:xfrm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65B1C42C-E6A3-466D-BACA-620C3342C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3268" y="1308375"/>
              <a:ext cx="1505358" cy="1533702"/>
            </a:xfrm>
            <a:custGeom>
              <a:avLst/>
              <a:gdLst>
                <a:gd name="T0" fmla="*/ 957 w 962"/>
                <a:gd name="T1" fmla="*/ 976 h 980"/>
                <a:gd name="T2" fmla="*/ 957 w 962"/>
                <a:gd name="T3" fmla="*/ 976 h 980"/>
                <a:gd name="T4" fmla="*/ 962 w 962"/>
                <a:gd name="T5" fmla="*/ 964 h 980"/>
                <a:gd name="T6" fmla="*/ 962 w 962"/>
                <a:gd name="T7" fmla="*/ 396 h 980"/>
                <a:gd name="T8" fmla="*/ 957 w 962"/>
                <a:gd name="T9" fmla="*/ 384 h 980"/>
                <a:gd name="T10" fmla="*/ 579 w 962"/>
                <a:gd name="T11" fmla="*/ 7 h 980"/>
                <a:gd name="T12" fmla="*/ 556 w 962"/>
                <a:gd name="T13" fmla="*/ 7 h 980"/>
                <a:gd name="T14" fmla="*/ 6 w 962"/>
                <a:gd name="T15" fmla="*/ 557 h 980"/>
                <a:gd name="T16" fmla="*/ 6 w 962"/>
                <a:gd name="T17" fmla="*/ 580 h 980"/>
                <a:gd name="T18" fmla="*/ 402 w 962"/>
                <a:gd name="T19" fmla="*/ 976 h 980"/>
                <a:gd name="T20" fmla="*/ 414 w 962"/>
                <a:gd name="T21" fmla="*/ 980 h 980"/>
                <a:gd name="T22" fmla="*/ 945 w 962"/>
                <a:gd name="T23" fmla="*/ 980 h 980"/>
                <a:gd name="T24" fmla="*/ 957 w 962"/>
                <a:gd name="T25" fmla="*/ 976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80">
                  <a:moveTo>
                    <a:pt x="957" y="976"/>
                  </a:moveTo>
                  <a:cubicBezTo>
                    <a:pt x="957" y="976"/>
                    <a:pt x="957" y="976"/>
                    <a:pt x="957" y="976"/>
                  </a:cubicBezTo>
                  <a:cubicBezTo>
                    <a:pt x="960" y="973"/>
                    <a:pt x="962" y="968"/>
                    <a:pt x="962" y="964"/>
                  </a:cubicBezTo>
                  <a:cubicBezTo>
                    <a:pt x="962" y="396"/>
                    <a:pt x="962" y="396"/>
                    <a:pt x="962" y="396"/>
                  </a:cubicBezTo>
                  <a:cubicBezTo>
                    <a:pt x="962" y="391"/>
                    <a:pt x="960" y="387"/>
                    <a:pt x="957" y="384"/>
                  </a:cubicBezTo>
                  <a:cubicBezTo>
                    <a:pt x="579" y="7"/>
                    <a:pt x="579" y="7"/>
                    <a:pt x="579" y="7"/>
                  </a:cubicBezTo>
                  <a:cubicBezTo>
                    <a:pt x="573" y="0"/>
                    <a:pt x="563" y="0"/>
                    <a:pt x="556" y="7"/>
                  </a:cubicBezTo>
                  <a:cubicBezTo>
                    <a:pt x="6" y="557"/>
                    <a:pt x="6" y="557"/>
                    <a:pt x="6" y="557"/>
                  </a:cubicBezTo>
                  <a:cubicBezTo>
                    <a:pt x="0" y="563"/>
                    <a:pt x="0" y="573"/>
                    <a:pt x="6" y="580"/>
                  </a:cubicBezTo>
                  <a:cubicBezTo>
                    <a:pt x="402" y="976"/>
                    <a:pt x="402" y="976"/>
                    <a:pt x="402" y="976"/>
                  </a:cubicBezTo>
                  <a:cubicBezTo>
                    <a:pt x="405" y="979"/>
                    <a:pt x="410" y="980"/>
                    <a:pt x="414" y="980"/>
                  </a:cubicBezTo>
                  <a:cubicBezTo>
                    <a:pt x="945" y="980"/>
                    <a:pt x="945" y="980"/>
                    <a:pt x="945" y="980"/>
                  </a:cubicBezTo>
                  <a:cubicBezTo>
                    <a:pt x="950" y="980"/>
                    <a:pt x="954" y="979"/>
                    <a:pt x="957" y="976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 dirty="0"/>
            </a:p>
          </p:txBody>
        </p:sp>
        <p:pic>
          <p:nvPicPr>
            <p:cNvPr id="12" name="Picture 1" descr="Filter">
              <a:extLst>
                <a:ext uri="{FF2B5EF4-FFF2-40B4-BE49-F238E27FC236}">
                  <a16:creationId xmlns:a16="http://schemas.microsoft.com/office/drawing/2014/main" id="{670C161B-A6CA-46BA-B8C5-9E76FED2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564731" y="1998653"/>
              <a:ext cx="457200" cy="457200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B95C891-D826-4511-95DA-CB5F1AC78169}"/>
              </a:ext>
            </a:extLst>
          </p:cNvPr>
          <p:cNvSpPr txBox="1">
            <a:spLocks/>
          </p:cNvSpPr>
          <p:nvPr/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Z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What influences Filter Context?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889259B1-D3F9-416F-9E79-98EF41869D63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A34427-2102-49DD-A6F9-4C521BC6A80C}"/>
              </a:ext>
            </a:extLst>
          </p:cNvPr>
          <p:cNvSpPr txBox="1"/>
          <p:nvPr/>
        </p:nvSpPr>
        <p:spPr>
          <a:xfrm>
            <a:off x="6346628" y="1143743"/>
            <a:ext cx="2769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Slicers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7545FF-AA4E-45B8-93EA-7FAB3C308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6627" y="1459538"/>
            <a:ext cx="2769141" cy="33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Slicer selections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9C876A-6547-4C14-994C-27940CF1A1AF}"/>
              </a:ext>
            </a:extLst>
          </p:cNvPr>
          <p:cNvGrpSpPr/>
          <p:nvPr/>
        </p:nvGrpSpPr>
        <p:grpSpPr>
          <a:xfrm>
            <a:off x="4657031" y="1160888"/>
            <a:ext cx="1533702" cy="1542100"/>
            <a:chOff x="4657031" y="1308375"/>
            <a:chExt cx="1533702" cy="1542100"/>
          </a:xfrm>
        </p:grpSpPr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F5518AC4-5576-4674-BAEB-3E76E30E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031" y="1308375"/>
              <a:ext cx="1533702" cy="1542100"/>
            </a:xfrm>
            <a:custGeom>
              <a:avLst/>
              <a:gdLst>
                <a:gd name="T0" fmla="*/ 30 w 980"/>
                <a:gd name="T1" fmla="*/ 980 h 985"/>
                <a:gd name="T2" fmla="*/ 566 w 980"/>
                <a:gd name="T3" fmla="*/ 980 h 985"/>
                <a:gd name="T4" fmla="*/ 578 w 980"/>
                <a:gd name="T5" fmla="*/ 976 h 985"/>
                <a:gd name="T6" fmla="*/ 974 w 980"/>
                <a:gd name="T7" fmla="*/ 580 h 985"/>
                <a:gd name="T8" fmla="*/ 974 w 980"/>
                <a:gd name="T9" fmla="*/ 557 h 985"/>
                <a:gd name="T10" fmla="*/ 424 w 980"/>
                <a:gd name="T11" fmla="*/ 7 h 985"/>
                <a:gd name="T12" fmla="*/ 401 w 980"/>
                <a:gd name="T13" fmla="*/ 7 h 985"/>
                <a:gd name="T14" fmla="*/ 5 w 980"/>
                <a:gd name="T15" fmla="*/ 403 h 985"/>
                <a:gd name="T16" fmla="*/ 0 w 980"/>
                <a:gd name="T17" fmla="*/ 414 h 985"/>
                <a:gd name="T18" fmla="*/ 0 w 980"/>
                <a:gd name="T19" fmla="*/ 956 h 985"/>
                <a:gd name="T20" fmla="*/ 30 w 980"/>
                <a:gd name="T21" fmla="*/ 98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0" h="985">
                  <a:moveTo>
                    <a:pt x="30" y="980"/>
                  </a:moveTo>
                  <a:cubicBezTo>
                    <a:pt x="566" y="980"/>
                    <a:pt x="566" y="980"/>
                    <a:pt x="566" y="980"/>
                  </a:cubicBezTo>
                  <a:cubicBezTo>
                    <a:pt x="571" y="980"/>
                    <a:pt x="575" y="979"/>
                    <a:pt x="578" y="976"/>
                  </a:cubicBezTo>
                  <a:cubicBezTo>
                    <a:pt x="974" y="580"/>
                    <a:pt x="974" y="580"/>
                    <a:pt x="974" y="580"/>
                  </a:cubicBezTo>
                  <a:cubicBezTo>
                    <a:pt x="980" y="573"/>
                    <a:pt x="980" y="563"/>
                    <a:pt x="974" y="557"/>
                  </a:cubicBezTo>
                  <a:cubicBezTo>
                    <a:pt x="424" y="7"/>
                    <a:pt x="424" y="7"/>
                    <a:pt x="424" y="7"/>
                  </a:cubicBezTo>
                  <a:cubicBezTo>
                    <a:pt x="417" y="0"/>
                    <a:pt x="407" y="0"/>
                    <a:pt x="401" y="7"/>
                  </a:cubicBezTo>
                  <a:cubicBezTo>
                    <a:pt x="5" y="403"/>
                    <a:pt x="5" y="403"/>
                    <a:pt x="5" y="403"/>
                  </a:cubicBezTo>
                  <a:cubicBezTo>
                    <a:pt x="2" y="406"/>
                    <a:pt x="0" y="410"/>
                    <a:pt x="0" y="414"/>
                  </a:cubicBezTo>
                  <a:cubicBezTo>
                    <a:pt x="0" y="956"/>
                    <a:pt x="0" y="956"/>
                    <a:pt x="0" y="956"/>
                  </a:cubicBezTo>
                  <a:cubicBezTo>
                    <a:pt x="0" y="985"/>
                    <a:pt x="17" y="980"/>
                    <a:pt x="30" y="980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 dirty="0"/>
            </a:p>
          </p:txBody>
        </p:sp>
        <p:pic>
          <p:nvPicPr>
            <p:cNvPr id="30" name="Picture 2" descr="Cake slice">
              <a:extLst>
                <a:ext uri="{FF2B5EF4-FFF2-40B4-BE49-F238E27FC236}">
                  <a16:creationId xmlns:a16="http://schemas.microsoft.com/office/drawing/2014/main" id="{83E607DB-DE20-4D4C-A378-C6C7829B0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070089" y="1973561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82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5" grpId="0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pic>
        <p:nvPicPr>
          <p:cNvPr id="3" name="Picture 2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pic>
        <p:nvPicPr>
          <p:cNvPr id="4" name="Picture 3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pic>
        <p:nvPicPr>
          <p:cNvPr id="6" name="Picture 5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411823"/>
            <a:ext cx="1440000" cy="1080000"/>
          </a:xfrm>
          <a:prstGeom prst="rect">
            <a:avLst/>
          </a:prstGeom>
        </p:spPr>
      </p:pic>
      <p:pic>
        <p:nvPicPr>
          <p:cNvPr id="7" name="Picture 6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pic>
        <p:nvPicPr>
          <p:cNvPr id="8" name="Picture 7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pic>
        <p:nvPicPr>
          <p:cNvPr id="9" name="Picture 8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pic>
        <p:nvPicPr>
          <p:cNvPr id="10" name="Picture 9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pic>
        <p:nvPicPr>
          <p:cNvPr id="12" name="Picture 11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pic>
        <p:nvPicPr>
          <p:cNvPr id="14" name="Picture 13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pic>
        <p:nvPicPr>
          <p:cNvPr id="16" name="Picture 15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pic>
        <p:nvPicPr>
          <p:cNvPr id="18" name="Picture 17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55CB4578-EDF6-4663-9294-8F5E9DAC04BB}"/>
              </a:ext>
            </a:extLst>
          </p:cNvPr>
          <p:cNvGrpSpPr/>
          <p:nvPr/>
        </p:nvGrpSpPr>
        <p:grpSpPr>
          <a:xfrm>
            <a:off x="4674414" y="1146895"/>
            <a:ext cx="3608162" cy="732758"/>
            <a:chOff x="4688057" y="1175772"/>
            <a:chExt cx="3608162" cy="73275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65C057C-EACF-4E2F-9B61-B3CCAEC5A553}"/>
                </a:ext>
              </a:extLst>
            </p:cNvPr>
            <p:cNvGrpSpPr/>
            <p:nvPr/>
          </p:nvGrpSpPr>
          <p:grpSpPr>
            <a:xfrm>
              <a:off x="5527078" y="1175772"/>
              <a:ext cx="2769141" cy="666352"/>
              <a:chOff x="5908078" y="1175772"/>
              <a:chExt cx="2769141" cy="66635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C24AC7C-58D2-4C49-9FA2-973A8F9DE409}"/>
                  </a:ext>
                </a:extLst>
              </p:cNvPr>
              <p:cNvSpPr txBox="1"/>
              <p:nvPr/>
            </p:nvSpPr>
            <p:spPr>
              <a:xfrm>
                <a:off x="5908078" y="1175772"/>
                <a:ext cx="2769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HOW MANY</a:t>
                </a:r>
                <a:endParaRPr lang="en-US" sz="1200" b="1" dirty="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A76DDB5-0AA0-4452-8612-677D00B43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146676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images?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1059709-6D18-41A4-B29C-3E7808620D2D}"/>
                </a:ext>
              </a:extLst>
            </p:cNvPr>
            <p:cNvGrpSpPr/>
            <p:nvPr/>
          </p:nvGrpSpPr>
          <p:grpSpPr>
            <a:xfrm>
              <a:off x="4688057" y="1188530"/>
              <a:ext cx="720000" cy="720000"/>
              <a:chOff x="4849982" y="1188530"/>
              <a:chExt cx="720000" cy="72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82F5C8D-E7DA-4687-B33F-4F98A180FA31}"/>
                  </a:ext>
                </a:extLst>
              </p:cNvPr>
              <p:cNvSpPr/>
              <p:nvPr/>
            </p:nvSpPr>
            <p:spPr>
              <a:xfrm>
                <a:off x="4849982" y="1188530"/>
                <a:ext cx="720000" cy="72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73" name="Graphic 72" descr="Checklist">
                <a:extLst>
                  <a:ext uri="{FF2B5EF4-FFF2-40B4-BE49-F238E27FC236}">
                    <a16:creationId xmlns:a16="http://schemas.microsoft.com/office/drawing/2014/main" id="{CBAF00A3-6E0E-4720-A83B-B789F48BB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943775" y="1281907"/>
                <a:ext cx="532414" cy="532414"/>
              </a:xfrm>
              <a:prstGeom prst="rect">
                <a:avLst/>
              </a:prstGeom>
            </p:spPr>
          </p:pic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E6AA7F8-8087-45A1-BF21-F41020AEE47C}"/>
              </a:ext>
            </a:extLst>
          </p:cNvPr>
          <p:cNvSpPr/>
          <p:nvPr/>
        </p:nvSpPr>
        <p:spPr>
          <a:xfrm>
            <a:off x="4768207" y="2837877"/>
            <a:ext cx="1911178" cy="1260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2"/>
                </a:solidFill>
              </a:rPr>
              <a:t>9</a:t>
            </a:r>
            <a:endParaRPr lang="en-ZA" sz="6600" dirty="0">
              <a:solidFill>
                <a:schemeClr val="bg2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E0AC3F9-780D-4B09-8390-B92F338CF107}"/>
              </a:ext>
            </a:extLst>
          </p:cNvPr>
          <p:cNvSpPr/>
          <p:nvPr/>
        </p:nvSpPr>
        <p:spPr>
          <a:xfrm>
            <a:off x="4674414" y="2020217"/>
            <a:ext cx="34389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1600" dirty="0">
                <a:solidFill>
                  <a:schemeClr val="accent1"/>
                </a:solidFill>
                <a:latin typeface="Consolas" panose="020B0609020204030204" pitchFamily="49" charset="0"/>
              </a:rPr>
              <a:t>[# of Photos] :=</a:t>
            </a:r>
            <a:br>
              <a:rPr lang="en-ZA" sz="1600" dirty="0">
                <a:solidFill>
                  <a:schemeClr val="accent1"/>
                </a:solidFill>
              </a:rPr>
            </a:br>
            <a:r>
              <a:rPr lang="en-ZA" sz="1600" dirty="0">
                <a:solidFill>
                  <a:srgbClr val="035ACA"/>
                </a:solidFill>
                <a:latin typeface="Consolas" panose="020B0609020204030204" pitchFamily="49" charset="0"/>
              </a:rPr>
              <a:t>COUNTROWS</a:t>
            </a:r>
            <a:r>
              <a:rPr lang="en-ZA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ZA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</a:t>
            </a:r>
            <a:r>
              <a:rPr lang="en-ZA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ZA" sz="1600" dirty="0"/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9FC2322D-D032-4438-8DF2-4E63552762B0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61" name="Title">
            <a:extLst>
              <a:ext uri="{FF2B5EF4-FFF2-40B4-BE49-F238E27FC236}">
                <a16:creationId xmlns:a16="http://schemas.microsoft.com/office/drawing/2014/main" id="{541C3D49-86EE-4956-9309-2CC0B4EEFDC8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Filter Context</a:t>
            </a:r>
          </a:p>
        </p:txBody>
      </p:sp>
      <p:sp>
        <p:nvSpPr>
          <p:cNvPr id="62" name="Subtitle">
            <a:extLst>
              <a:ext uri="{FF2B5EF4-FFF2-40B4-BE49-F238E27FC236}">
                <a16:creationId xmlns:a16="http://schemas.microsoft.com/office/drawing/2014/main" id="{398A7012-A53B-42DC-914D-E607FC839B4F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Filters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22D4733-9E06-47C6-9780-A120540A67C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54750" y="1066375"/>
            <a:ext cx="1455652" cy="3077233"/>
          </a:xfrm>
          <a:prstGeom prst="rect">
            <a:avLst/>
          </a:prstGeom>
        </p:spPr>
      </p:pic>
      <p:sp>
        <p:nvSpPr>
          <p:cNvPr id="39" name="1">
            <a:extLst>
              <a:ext uri="{FF2B5EF4-FFF2-40B4-BE49-F238E27FC236}">
                <a16:creationId xmlns:a16="http://schemas.microsoft.com/office/drawing/2014/main" id="{8F047FCD-D27C-4ACA-9DE7-4B783C4FF19A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0" name="2">
            <a:extLst>
              <a:ext uri="{FF2B5EF4-FFF2-40B4-BE49-F238E27FC236}">
                <a16:creationId xmlns:a16="http://schemas.microsoft.com/office/drawing/2014/main" id="{C5A0ABE7-C0F8-4BEA-A8C6-28CC4AE112B5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1" name="3">
            <a:extLst>
              <a:ext uri="{FF2B5EF4-FFF2-40B4-BE49-F238E27FC236}">
                <a16:creationId xmlns:a16="http://schemas.microsoft.com/office/drawing/2014/main" id="{5BC15881-B678-4011-A7EA-3CA0A273BCD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2" name="4">
            <a:extLst>
              <a:ext uri="{FF2B5EF4-FFF2-40B4-BE49-F238E27FC236}">
                <a16:creationId xmlns:a16="http://schemas.microsoft.com/office/drawing/2014/main" id="{DDBDA902-078D-4A64-8532-3B1398256086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3" name="5">
            <a:extLst>
              <a:ext uri="{FF2B5EF4-FFF2-40B4-BE49-F238E27FC236}">
                <a16:creationId xmlns:a16="http://schemas.microsoft.com/office/drawing/2014/main" id="{739B1740-FD0C-440C-A609-B708A8A6EABE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Evening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4" name="6">
            <a:extLst>
              <a:ext uri="{FF2B5EF4-FFF2-40B4-BE49-F238E27FC236}">
                <a16:creationId xmlns:a16="http://schemas.microsoft.com/office/drawing/2014/main" id="{4B12619D-926D-4A85-9852-92C68CD4BE5A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5" name="7">
            <a:extLst>
              <a:ext uri="{FF2B5EF4-FFF2-40B4-BE49-F238E27FC236}">
                <a16:creationId xmlns:a16="http://schemas.microsoft.com/office/drawing/2014/main" id="{19C545F0-4190-463B-9D0E-8C6836B9F9DF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50" name="8">
            <a:extLst>
              <a:ext uri="{FF2B5EF4-FFF2-40B4-BE49-F238E27FC236}">
                <a16:creationId xmlns:a16="http://schemas.microsoft.com/office/drawing/2014/main" id="{05F4A674-2316-48A8-907A-52A417A214F6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Night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51" name="9">
            <a:extLst>
              <a:ext uri="{FF2B5EF4-FFF2-40B4-BE49-F238E27FC236}">
                <a16:creationId xmlns:a16="http://schemas.microsoft.com/office/drawing/2014/main" id="{72647C18-D276-43E8-94A3-B9EBADE28AD4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52" name="10">
            <a:extLst>
              <a:ext uri="{FF2B5EF4-FFF2-40B4-BE49-F238E27FC236}">
                <a16:creationId xmlns:a16="http://schemas.microsoft.com/office/drawing/2014/main" id="{1C520D76-BE6E-469D-A383-0149B34FD309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53" name="11">
            <a:extLst>
              <a:ext uri="{FF2B5EF4-FFF2-40B4-BE49-F238E27FC236}">
                <a16:creationId xmlns:a16="http://schemas.microsoft.com/office/drawing/2014/main" id="{9EFA295F-595D-4988-9677-EC3D6D1756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54" name="12">
            <a:extLst>
              <a:ext uri="{FF2B5EF4-FFF2-40B4-BE49-F238E27FC236}">
                <a16:creationId xmlns:a16="http://schemas.microsoft.com/office/drawing/2014/main" id="{BDD3F395-2669-480E-9D63-8B6A91E4306B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Evening</a:t>
            </a:r>
            <a:endParaRPr lang="en-ZA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74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3" grpId="1" animBg="1"/>
      <p:bldP spid="44" grpId="0" animBg="1"/>
      <p:bldP spid="45" grpId="0" animBg="1"/>
      <p:bldP spid="50" grpId="0" animBg="1"/>
      <p:bldP spid="50" grpId="1" animBg="1"/>
      <p:bldP spid="51" grpId="0" animBg="1"/>
      <p:bldP spid="52" grpId="0" animBg="1"/>
      <p:bldP spid="53" grpId="0" animBg="1"/>
      <p:bldP spid="54" grpId="0" animBg="1"/>
      <p:bldP spid="54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6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8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14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302958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51" name="6">
            <a:extLst>
              <a:ext uri="{FF2B5EF4-FFF2-40B4-BE49-F238E27FC236}">
                <a16:creationId xmlns:a16="http://schemas.microsoft.com/office/drawing/2014/main" id="{237B654B-03C2-4793-AA18-6EB924A219A2}"/>
              </a:ext>
            </a:extLst>
          </p:cNvPr>
          <p:cNvSpPr txBox="1"/>
          <p:nvPr/>
        </p:nvSpPr>
        <p:spPr>
          <a:xfrm>
            <a:off x="60158" y="760961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8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52" name="2">
            <a:extLst>
              <a:ext uri="{FF2B5EF4-FFF2-40B4-BE49-F238E27FC236}">
                <a16:creationId xmlns:a16="http://schemas.microsoft.com/office/drawing/2014/main" id="{067F36E6-E25F-490B-8DE3-3A80DE43E0A5}"/>
              </a:ext>
            </a:extLst>
          </p:cNvPr>
          <p:cNvSpPr txBox="1"/>
          <p:nvPr/>
        </p:nvSpPr>
        <p:spPr>
          <a:xfrm>
            <a:off x="3029588" y="760961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53" name="8">
            <a:extLst>
              <a:ext uri="{FF2B5EF4-FFF2-40B4-BE49-F238E27FC236}">
                <a16:creationId xmlns:a16="http://schemas.microsoft.com/office/drawing/2014/main" id="{2AC385B9-06E6-40A4-BB3C-B6343C9E750C}"/>
              </a:ext>
            </a:extLst>
          </p:cNvPr>
          <p:cNvSpPr txBox="1"/>
          <p:nvPr/>
        </p:nvSpPr>
        <p:spPr>
          <a:xfrm>
            <a:off x="1544873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2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B4788EF0-AA61-4D28-B077-F438FE4AD52E}"/>
              </a:ext>
            </a:extLst>
          </p:cNvPr>
          <p:cNvGrpSpPr/>
          <p:nvPr/>
        </p:nvGrpSpPr>
        <p:grpSpPr>
          <a:xfrm>
            <a:off x="4674414" y="1146895"/>
            <a:ext cx="3595041" cy="720000"/>
            <a:chOff x="4701178" y="2001907"/>
            <a:chExt cx="3595041" cy="72000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34FE9C8-8FCE-4F6D-AC52-C85635470494}"/>
                </a:ext>
              </a:extLst>
            </p:cNvPr>
            <p:cNvGrpSpPr/>
            <p:nvPr/>
          </p:nvGrpSpPr>
          <p:grpSpPr>
            <a:xfrm>
              <a:off x="5527078" y="2028989"/>
              <a:ext cx="2769141" cy="666352"/>
              <a:chOff x="5908078" y="2028989"/>
              <a:chExt cx="2769141" cy="666352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E0EF826-2E0C-4F82-9B2F-4A54DEE4E5F0}"/>
                  </a:ext>
                </a:extLst>
              </p:cNvPr>
              <p:cNvSpPr txBox="1"/>
              <p:nvPr/>
            </p:nvSpPr>
            <p:spPr>
              <a:xfrm>
                <a:off x="5908078" y="2028989"/>
                <a:ext cx="2769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TOTAL SUBJECTS</a:t>
                </a:r>
                <a:endParaRPr lang="en-US" sz="1200" b="1" dirty="0">
                  <a:solidFill>
                    <a:schemeClr val="accent4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5B393E8-8B61-45FF-B020-6B6789916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2319982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 images?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E58EDFF-AAB9-4D09-BF87-33F8764E098F}"/>
                </a:ext>
              </a:extLst>
            </p:cNvPr>
            <p:cNvGrpSpPr/>
            <p:nvPr/>
          </p:nvGrpSpPr>
          <p:grpSpPr>
            <a:xfrm>
              <a:off x="4701178" y="2001907"/>
              <a:ext cx="720000" cy="720000"/>
              <a:chOff x="4863103" y="2001907"/>
              <a:chExt cx="720000" cy="720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34F142E-1747-4F9C-8DF5-711A5E4ED028}"/>
                  </a:ext>
                </a:extLst>
              </p:cNvPr>
              <p:cNvSpPr/>
              <p:nvPr/>
            </p:nvSpPr>
            <p:spPr>
              <a:xfrm>
                <a:off x="4863103" y="2001907"/>
                <a:ext cx="720000" cy="720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63" name="Graphic 62" descr="Group of people">
                <a:extLst>
                  <a:ext uri="{FF2B5EF4-FFF2-40B4-BE49-F238E27FC236}">
                    <a16:creationId xmlns:a16="http://schemas.microsoft.com/office/drawing/2014/main" id="{9A9D3ED4-EBE0-4B8E-9105-A685FFDE4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956703" y="2074380"/>
                <a:ext cx="532800" cy="532800"/>
              </a:xfrm>
              <a:prstGeom prst="rect">
                <a:avLst/>
              </a:prstGeom>
            </p:spPr>
          </p:pic>
        </p:grp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BAF02F5-6004-4DDD-933C-660794D9269F}"/>
              </a:ext>
            </a:extLst>
          </p:cNvPr>
          <p:cNvSpPr/>
          <p:nvPr/>
        </p:nvSpPr>
        <p:spPr>
          <a:xfrm>
            <a:off x="4768014" y="2811601"/>
            <a:ext cx="1911178" cy="12603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2"/>
                </a:solidFill>
              </a:rPr>
              <a:t>42</a:t>
            </a:r>
            <a:endParaRPr lang="en-ZA" sz="6600" dirty="0">
              <a:solidFill>
                <a:schemeClr val="bg2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A61DE7-89F4-4D9A-84C7-741FA6CCD7FD}"/>
              </a:ext>
            </a:extLst>
          </p:cNvPr>
          <p:cNvSpPr/>
          <p:nvPr/>
        </p:nvSpPr>
        <p:spPr>
          <a:xfrm>
            <a:off x="4674414" y="2043531"/>
            <a:ext cx="34507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  <a:t>[Total # of Subjects] :=</a:t>
            </a:r>
            <a:b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35ACA"/>
                </a:solidFill>
                <a:latin typeface="Consolas" panose="020B0609020204030204" pitchFamily="49" charset="0"/>
              </a:rPr>
              <a:t>SUM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Photo[# of Subjects]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7F287413-B096-46A7-93A3-4D885C156610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70" name="Title">
            <a:extLst>
              <a:ext uri="{FF2B5EF4-FFF2-40B4-BE49-F238E27FC236}">
                <a16:creationId xmlns:a16="http://schemas.microsoft.com/office/drawing/2014/main" id="{A3B35F12-EE05-4C65-9C43-810575585CA0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Filter Context</a:t>
            </a:r>
          </a:p>
        </p:txBody>
      </p:sp>
      <p:sp>
        <p:nvSpPr>
          <p:cNvPr id="71" name="Subtitle">
            <a:extLst>
              <a:ext uri="{FF2B5EF4-FFF2-40B4-BE49-F238E27FC236}">
                <a16:creationId xmlns:a16="http://schemas.microsoft.com/office/drawing/2014/main" id="{015F36FB-CE34-4FA4-AEE5-898B68C09166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Slicers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4E58F-D5D2-4B4C-9C5C-E083731813A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99127" y="2687823"/>
            <a:ext cx="1363918" cy="1143168"/>
          </a:xfrm>
          <a:prstGeom prst="rect">
            <a:avLst/>
          </a:prstGeom>
        </p:spPr>
      </p:pic>
      <p:sp>
        <p:nvSpPr>
          <p:cNvPr id="39" name="1">
            <a:extLst>
              <a:ext uri="{FF2B5EF4-FFF2-40B4-BE49-F238E27FC236}">
                <a16:creationId xmlns:a16="http://schemas.microsoft.com/office/drawing/2014/main" id="{9380685B-59B7-46EA-860A-3AA2352343ED}"/>
              </a:ext>
            </a:extLst>
          </p:cNvPr>
          <p:cNvSpPr txBox="1"/>
          <p:nvPr/>
        </p:nvSpPr>
        <p:spPr>
          <a:xfrm>
            <a:off x="60158" y="76591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0" name="2">
            <a:extLst>
              <a:ext uri="{FF2B5EF4-FFF2-40B4-BE49-F238E27FC236}">
                <a16:creationId xmlns:a16="http://schemas.microsoft.com/office/drawing/2014/main" id="{112E628B-9D0F-4793-8F4E-DCFCCD349358}"/>
              </a:ext>
            </a:extLst>
          </p:cNvPr>
          <p:cNvSpPr txBox="1"/>
          <p:nvPr/>
        </p:nvSpPr>
        <p:spPr>
          <a:xfrm>
            <a:off x="1544873" y="76591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1" name="3">
            <a:extLst>
              <a:ext uri="{FF2B5EF4-FFF2-40B4-BE49-F238E27FC236}">
                <a16:creationId xmlns:a16="http://schemas.microsoft.com/office/drawing/2014/main" id="{B5810E4B-9D10-41B3-A84E-44A1304A307E}"/>
              </a:ext>
            </a:extLst>
          </p:cNvPr>
          <p:cNvSpPr txBox="1"/>
          <p:nvPr/>
        </p:nvSpPr>
        <p:spPr>
          <a:xfrm>
            <a:off x="3029588" y="76569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2" name="4">
            <a:extLst>
              <a:ext uri="{FF2B5EF4-FFF2-40B4-BE49-F238E27FC236}">
                <a16:creationId xmlns:a16="http://schemas.microsoft.com/office/drawing/2014/main" id="{370B6909-3239-4281-B304-0373B5A26E6F}"/>
              </a:ext>
            </a:extLst>
          </p:cNvPr>
          <p:cNvSpPr txBox="1"/>
          <p:nvPr/>
        </p:nvSpPr>
        <p:spPr>
          <a:xfrm>
            <a:off x="60158" y="188885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3" name="5">
            <a:extLst>
              <a:ext uri="{FF2B5EF4-FFF2-40B4-BE49-F238E27FC236}">
                <a16:creationId xmlns:a16="http://schemas.microsoft.com/office/drawing/2014/main" id="{026DC9C0-0D28-4860-BD5D-8AC93C9C446D}"/>
              </a:ext>
            </a:extLst>
          </p:cNvPr>
          <p:cNvSpPr txBox="1"/>
          <p:nvPr/>
        </p:nvSpPr>
        <p:spPr>
          <a:xfrm>
            <a:off x="1544873" y="188707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Evening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4" name="6">
            <a:extLst>
              <a:ext uri="{FF2B5EF4-FFF2-40B4-BE49-F238E27FC236}">
                <a16:creationId xmlns:a16="http://schemas.microsoft.com/office/drawing/2014/main" id="{5CF5CFB7-BF82-4B1D-B071-1030B9D0E71F}"/>
              </a:ext>
            </a:extLst>
          </p:cNvPr>
          <p:cNvSpPr txBox="1"/>
          <p:nvPr/>
        </p:nvSpPr>
        <p:spPr>
          <a:xfrm>
            <a:off x="3029588" y="188730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5" name="7">
            <a:extLst>
              <a:ext uri="{FF2B5EF4-FFF2-40B4-BE49-F238E27FC236}">
                <a16:creationId xmlns:a16="http://schemas.microsoft.com/office/drawing/2014/main" id="{76EB1FB7-88A2-47F6-B48C-F5AE40BFCDC4}"/>
              </a:ext>
            </a:extLst>
          </p:cNvPr>
          <p:cNvSpPr txBox="1"/>
          <p:nvPr/>
        </p:nvSpPr>
        <p:spPr>
          <a:xfrm>
            <a:off x="60158" y="301130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6" name="8">
            <a:extLst>
              <a:ext uri="{FF2B5EF4-FFF2-40B4-BE49-F238E27FC236}">
                <a16:creationId xmlns:a16="http://schemas.microsoft.com/office/drawing/2014/main" id="{7F60AB2F-47DC-406E-A9F7-8DA2FEBBD43B}"/>
              </a:ext>
            </a:extLst>
          </p:cNvPr>
          <p:cNvSpPr txBox="1"/>
          <p:nvPr/>
        </p:nvSpPr>
        <p:spPr>
          <a:xfrm>
            <a:off x="1544873" y="301107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Night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7" name="9">
            <a:extLst>
              <a:ext uri="{FF2B5EF4-FFF2-40B4-BE49-F238E27FC236}">
                <a16:creationId xmlns:a16="http://schemas.microsoft.com/office/drawing/2014/main" id="{1D547B5C-9398-4472-B622-EF77E0012EBD}"/>
              </a:ext>
            </a:extLst>
          </p:cNvPr>
          <p:cNvSpPr txBox="1"/>
          <p:nvPr/>
        </p:nvSpPr>
        <p:spPr>
          <a:xfrm>
            <a:off x="3029588" y="30108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8" name="10">
            <a:extLst>
              <a:ext uri="{FF2B5EF4-FFF2-40B4-BE49-F238E27FC236}">
                <a16:creationId xmlns:a16="http://schemas.microsoft.com/office/drawing/2014/main" id="{01D60911-CCF2-404C-BD34-C07FD2090FD5}"/>
              </a:ext>
            </a:extLst>
          </p:cNvPr>
          <p:cNvSpPr txBox="1"/>
          <p:nvPr/>
        </p:nvSpPr>
        <p:spPr>
          <a:xfrm>
            <a:off x="60158" y="4140381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9" name="11">
            <a:extLst>
              <a:ext uri="{FF2B5EF4-FFF2-40B4-BE49-F238E27FC236}">
                <a16:creationId xmlns:a16="http://schemas.microsoft.com/office/drawing/2014/main" id="{170C91B0-F370-4B72-B00E-041F6AC22EEE}"/>
              </a:ext>
            </a:extLst>
          </p:cNvPr>
          <p:cNvSpPr txBox="1"/>
          <p:nvPr/>
        </p:nvSpPr>
        <p:spPr>
          <a:xfrm>
            <a:off x="1544873" y="4134064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</a:p>
        </p:txBody>
      </p:sp>
      <p:sp>
        <p:nvSpPr>
          <p:cNvPr id="50" name="12">
            <a:extLst>
              <a:ext uri="{FF2B5EF4-FFF2-40B4-BE49-F238E27FC236}">
                <a16:creationId xmlns:a16="http://schemas.microsoft.com/office/drawing/2014/main" id="{27279409-74D5-4688-9B01-DBF7511A42A2}"/>
              </a:ext>
            </a:extLst>
          </p:cNvPr>
          <p:cNvSpPr txBox="1"/>
          <p:nvPr/>
        </p:nvSpPr>
        <p:spPr>
          <a:xfrm>
            <a:off x="3029018" y="4133833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Evening</a:t>
            </a:r>
            <a:endParaRPr lang="en-ZA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96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5" grpId="0" animBg="1"/>
      <p:bldP spid="26" grpId="0" animBg="1"/>
      <p:bldP spid="27" grpId="0" animBg="1"/>
      <p:bldP spid="51" grpId="0" animBg="1"/>
      <p:bldP spid="52" grpId="0" animBg="1"/>
      <p:bldP spid="53" grpId="0" animBg="1"/>
      <p:bldP spid="29" grpId="0" animBg="1"/>
      <p:bldP spid="6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740736" y="2571750"/>
            <a:ext cx="541782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58180D5-EBE3-4EB4-8F6A-185E69431214}"/>
              </a:ext>
            </a:extLst>
          </p:cNvPr>
          <p:cNvGrpSpPr/>
          <p:nvPr/>
        </p:nvGrpSpPr>
        <p:grpSpPr>
          <a:xfrm>
            <a:off x="4635248" y="2309521"/>
            <a:ext cx="2026627" cy="1654325"/>
            <a:chOff x="4635248" y="2309521"/>
            <a:chExt cx="2026627" cy="1654325"/>
          </a:xfrm>
        </p:grpSpPr>
        <p:sp>
          <p:nvSpPr>
            <p:cNvPr id="19" name="Rectangle 18"/>
            <p:cNvSpPr/>
            <p:nvPr/>
          </p:nvSpPr>
          <p:spPr>
            <a:xfrm>
              <a:off x="4673055" y="3532959"/>
              <a:ext cx="198882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50000"/>
                    </a:schemeClr>
                  </a:solidFill>
                </a:rPr>
                <a:t>let’s start at the very beginning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35248" y="2889844"/>
              <a:ext cx="19888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</a:schemeClr>
                  </a:solidFill>
                  <a:latin typeface="+mj-lt"/>
                </a:rPr>
                <a:t>EVALUATION CONTEXT?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5393145" y="2309521"/>
              <a:ext cx="548640" cy="54864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2" name="Picture 21" descr="Open book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486799" y="2413539"/>
              <a:ext cx="360000" cy="360000"/>
            </a:xfrm>
            <a:prstGeom prst="rect">
              <a:avLst/>
            </a:prstGeom>
          </p:spPr>
        </p:pic>
      </p:grpSp>
      <p:sp>
        <p:nvSpPr>
          <p:cNvPr id="27" name="Oval 26"/>
          <p:cNvSpPr/>
          <p:nvPr/>
        </p:nvSpPr>
        <p:spPr>
          <a:xfrm>
            <a:off x="3672156" y="2515261"/>
            <a:ext cx="137160" cy="1371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B027D9-B2FC-46AC-B077-D26487FE06F4}"/>
              </a:ext>
            </a:extLst>
          </p:cNvPr>
          <p:cNvGrpSpPr/>
          <p:nvPr/>
        </p:nvGrpSpPr>
        <p:grpSpPr>
          <a:xfrm>
            <a:off x="6661875" y="1247405"/>
            <a:ext cx="1988820" cy="1626025"/>
            <a:chOff x="6661875" y="1247405"/>
            <a:chExt cx="1988820" cy="1626025"/>
          </a:xfrm>
        </p:grpSpPr>
        <p:sp>
          <p:nvSpPr>
            <p:cNvPr id="23" name="Rectangle 22"/>
            <p:cNvSpPr/>
            <p:nvPr/>
          </p:nvSpPr>
          <p:spPr>
            <a:xfrm>
              <a:off x="6661875" y="1593655"/>
              <a:ext cx="198882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50000"/>
                    </a:schemeClr>
                  </a:solidFill>
                </a:rPr>
                <a:t>get familiar with the data we’re going to use through the session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61875" y="1247405"/>
              <a:ext cx="1988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</a:schemeClr>
                  </a:solidFill>
                  <a:latin typeface="+mj-lt"/>
                </a:rPr>
                <a:t>OUR DATASET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7423529" y="2324790"/>
              <a:ext cx="548640" cy="54864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" name="Picture 1" descr="Images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7525223" y="2413539"/>
              <a:ext cx="360000" cy="36000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218722" y="2221123"/>
            <a:ext cx="295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+mj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62342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373DCF-FF82-4A96-A5D1-FF4051B7DD61}"/>
              </a:ext>
            </a:extLst>
          </p:cNvPr>
          <p:cNvSpPr txBox="1"/>
          <p:nvPr/>
        </p:nvSpPr>
        <p:spPr>
          <a:xfrm>
            <a:off x="27438" y="1143743"/>
            <a:ext cx="2769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A50042-1226-4372-8C95-383978BA5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7" y="1459538"/>
            <a:ext cx="2769141" cy="61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Book -, Page- and Visual Level filters will all affect the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93123-8A1E-4CB8-86B6-4E498D20CD9E}"/>
              </a:ext>
            </a:extLst>
          </p:cNvPr>
          <p:cNvSpPr txBox="1"/>
          <p:nvPr/>
        </p:nvSpPr>
        <p:spPr>
          <a:xfrm>
            <a:off x="6346628" y="1143743"/>
            <a:ext cx="2769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Slicers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15A79B-935C-4B0D-BB6A-3ADF7475C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6627" y="1459538"/>
            <a:ext cx="2769141" cy="33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Slicer selections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E089FA-6E31-44F5-93E9-A0F0FD6261FA}"/>
              </a:ext>
            </a:extLst>
          </p:cNvPr>
          <p:cNvGrpSpPr/>
          <p:nvPr/>
        </p:nvGrpSpPr>
        <p:grpSpPr>
          <a:xfrm>
            <a:off x="2953268" y="1160888"/>
            <a:ext cx="1505358" cy="1533702"/>
            <a:chOff x="2953268" y="1308375"/>
            <a:chExt cx="1505358" cy="1533702"/>
          </a:xfrm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65B1C42C-E6A3-466D-BACA-620C3342C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3268" y="1308375"/>
              <a:ext cx="1505358" cy="1533702"/>
            </a:xfrm>
            <a:custGeom>
              <a:avLst/>
              <a:gdLst>
                <a:gd name="T0" fmla="*/ 957 w 962"/>
                <a:gd name="T1" fmla="*/ 976 h 980"/>
                <a:gd name="T2" fmla="*/ 957 w 962"/>
                <a:gd name="T3" fmla="*/ 976 h 980"/>
                <a:gd name="T4" fmla="*/ 962 w 962"/>
                <a:gd name="T5" fmla="*/ 964 h 980"/>
                <a:gd name="T6" fmla="*/ 962 w 962"/>
                <a:gd name="T7" fmla="*/ 396 h 980"/>
                <a:gd name="T8" fmla="*/ 957 w 962"/>
                <a:gd name="T9" fmla="*/ 384 h 980"/>
                <a:gd name="T10" fmla="*/ 579 w 962"/>
                <a:gd name="T11" fmla="*/ 7 h 980"/>
                <a:gd name="T12" fmla="*/ 556 w 962"/>
                <a:gd name="T13" fmla="*/ 7 h 980"/>
                <a:gd name="T14" fmla="*/ 6 w 962"/>
                <a:gd name="T15" fmla="*/ 557 h 980"/>
                <a:gd name="T16" fmla="*/ 6 w 962"/>
                <a:gd name="T17" fmla="*/ 580 h 980"/>
                <a:gd name="T18" fmla="*/ 402 w 962"/>
                <a:gd name="T19" fmla="*/ 976 h 980"/>
                <a:gd name="T20" fmla="*/ 414 w 962"/>
                <a:gd name="T21" fmla="*/ 980 h 980"/>
                <a:gd name="T22" fmla="*/ 945 w 962"/>
                <a:gd name="T23" fmla="*/ 980 h 980"/>
                <a:gd name="T24" fmla="*/ 957 w 962"/>
                <a:gd name="T25" fmla="*/ 976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80">
                  <a:moveTo>
                    <a:pt x="957" y="976"/>
                  </a:moveTo>
                  <a:cubicBezTo>
                    <a:pt x="957" y="976"/>
                    <a:pt x="957" y="976"/>
                    <a:pt x="957" y="976"/>
                  </a:cubicBezTo>
                  <a:cubicBezTo>
                    <a:pt x="960" y="973"/>
                    <a:pt x="962" y="968"/>
                    <a:pt x="962" y="964"/>
                  </a:cubicBezTo>
                  <a:cubicBezTo>
                    <a:pt x="962" y="396"/>
                    <a:pt x="962" y="396"/>
                    <a:pt x="962" y="396"/>
                  </a:cubicBezTo>
                  <a:cubicBezTo>
                    <a:pt x="962" y="391"/>
                    <a:pt x="960" y="387"/>
                    <a:pt x="957" y="384"/>
                  </a:cubicBezTo>
                  <a:cubicBezTo>
                    <a:pt x="579" y="7"/>
                    <a:pt x="579" y="7"/>
                    <a:pt x="579" y="7"/>
                  </a:cubicBezTo>
                  <a:cubicBezTo>
                    <a:pt x="573" y="0"/>
                    <a:pt x="563" y="0"/>
                    <a:pt x="556" y="7"/>
                  </a:cubicBezTo>
                  <a:cubicBezTo>
                    <a:pt x="6" y="557"/>
                    <a:pt x="6" y="557"/>
                    <a:pt x="6" y="557"/>
                  </a:cubicBezTo>
                  <a:cubicBezTo>
                    <a:pt x="0" y="563"/>
                    <a:pt x="0" y="573"/>
                    <a:pt x="6" y="580"/>
                  </a:cubicBezTo>
                  <a:cubicBezTo>
                    <a:pt x="402" y="976"/>
                    <a:pt x="402" y="976"/>
                    <a:pt x="402" y="976"/>
                  </a:cubicBezTo>
                  <a:cubicBezTo>
                    <a:pt x="405" y="979"/>
                    <a:pt x="410" y="980"/>
                    <a:pt x="414" y="980"/>
                  </a:cubicBezTo>
                  <a:cubicBezTo>
                    <a:pt x="945" y="980"/>
                    <a:pt x="945" y="980"/>
                    <a:pt x="945" y="980"/>
                  </a:cubicBezTo>
                  <a:cubicBezTo>
                    <a:pt x="950" y="980"/>
                    <a:pt x="954" y="979"/>
                    <a:pt x="957" y="976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 dirty="0"/>
            </a:p>
          </p:txBody>
        </p:sp>
        <p:pic>
          <p:nvPicPr>
            <p:cNvPr id="12" name="Picture 1" descr="Filter">
              <a:extLst>
                <a:ext uri="{FF2B5EF4-FFF2-40B4-BE49-F238E27FC236}">
                  <a16:creationId xmlns:a16="http://schemas.microsoft.com/office/drawing/2014/main" id="{670C161B-A6CA-46BA-B8C5-9E76FED2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564731" y="1998653"/>
              <a:ext cx="457200" cy="4572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399927-6503-4DF9-91A4-65F1C8403FB1}"/>
              </a:ext>
            </a:extLst>
          </p:cNvPr>
          <p:cNvGrpSpPr/>
          <p:nvPr/>
        </p:nvGrpSpPr>
        <p:grpSpPr>
          <a:xfrm>
            <a:off x="4657031" y="1160888"/>
            <a:ext cx="1533702" cy="1542100"/>
            <a:chOff x="4657031" y="1308375"/>
            <a:chExt cx="1533702" cy="1542100"/>
          </a:xfrm>
        </p:grpSpPr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AAD896DF-B3B0-452A-BB0F-87887CD2F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031" y="1308375"/>
              <a:ext cx="1533702" cy="1542100"/>
            </a:xfrm>
            <a:custGeom>
              <a:avLst/>
              <a:gdLst>
                <a:gd name="T0" fmla="*/ 30 w 980"/>
                <a:gd name="T1" fmla="*/ 980 h 985"/>
                <a:gd name="T2" fmla="*/ 566 w 980"/>
                <a:gd name="T3" fmla="*/ 980 h 985"/>
                <a:gd name="T4" fmla="*/ 578 w 980"/>
                <a:gd name="T5" fmla="*/ 976 h 985"/>
                <a:gd name="T6" fmla="*/ 974 w 980"/>
                <a:gd name="T7" fmla="*/ 580 h 985"/>
                <a:gd name="T8" fmla="*/ 974 w 980"/>
                <a:gd name="T9" fmla="*/ 557 h 985"/>
                <a:gd name="T10" fmla="*/ 424 w 980"/>
                <a:gd name="T11" fmla="*/ 7 h 985"/>
                <a:gd name="T12" fmla="*/ 401 w 980"/>
                <a:gd name="T13" fmla="*/ 7 h 985"/>
                <a:gd name="T14" fmla="*/ 5 w 980"/>
                <a:gd name="T15" fmla="*/ 403 h 985"/>
                <a:gd name="T16" fmla="*/ 0 w 980"/>
                <a:gd name="T17" fmla="*/ 414 h 985"/>
                <a:gd name="T18" fmla="*/ 0 w 980"/>
                <a:gd name="T19" fmla="*/ 956 h 985"/>
                <a:gd name="T20" fmla="*/ 30 w 980"/>
                <a:gd name="T21" fmla="*/ 98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0" h="985">
                  <a:moveTo>
                    <a:pt x="30" y="980"/>
                  </a:moveTo>
                  <a:cubicBezTo>
                    <a:pt x="566" y="980"/>
                    <a:pt x="566" y="980"/>
                    <a:pt x="566" y="980"/>
                  </a:cubicBezTo>
                  <a:cubicBezTo>
                    <a:pt x="571" y="980"/>
                    <a:pt x="575" y="979"/>
                    <a:pt x="578" y="976"/>
                  </a:cubicBezTo>
                  <a:cubicBezTo>
                    <a:pt x="974" y="580"/>
                    <a:pt x="974" y="580"/>
                    <a:pt x="974" y="580"/>
                  </a:cubicBezTo>
                  <a:cubicBezTo>
                    <a:pt x="980" y="573"/>
                    <a:pt x="980" y="563"/>
                    <a:pt x="974" y="557"/>
                  </a:cubicBezTo>
                  <a:cubicBezTo>
                    <a:pt x="424" y="7"/>
                    <a:pt x="424" y="7"/>
                    <a:pt x="424" y="7"/>
                  </a:cubicBezTo>
                  <a:cubicBezTo>
                    <a:pt x="417" y="0"/>
                    <a:pt x="407" y="0"/>
                    <a:pt x="401" y="7"/>
                  </a:cubicBezTo>
                  <a:cubicBezTo>
                    <a:pt x="5" y="403"/>
                    <a:pt x="5" y="403"/>
                    <a:pt x="5" y="403"/>
                  </a:cubicBezTo>
                  <a:cubicBezTo>
                    <a:pt x="2" y="406"/>
                    <a:pt x="0" y="410"/>
                    <a:pt x="0" y="414"/>
                  </a:cubicBezTo>
                  <a:cubicBezTo>
                    <a:pt x="0" y="956"/>
                    <a:pt x="0" y="956"/>
                    <a:pt x="0" y="956"/>
                  </a:cubicBezTo>
                  <a:cubicBezTo>
                    <a:pt x="0" y="985"/>
                    <a:pt x="17" y="980"/>
                    <a:pt x="30" y="980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 dirty="0"/>
            </a:p>
          </p:txBody>
        </p:sp>
        <p:pic>
          <p:nvPicPr>
            <p:cNvPr id="15" name="Picture 2" descr="Cake slice">
              <a:extLst>
                <a:ext uri="{FF2B5EF4-FFF2-40B4-BE49-F238E27FC236}">
                  <a16:creationId xmlns:a16="http://schemas.microsoft.com/office/drawing/2014/main" id="{673568E4-B686-4600-80DE-B3B3FABBD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070089" y="1973561"/>
              <a:ext cx="457200" cy="457200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B95C891-D826-4511-95DA-CB5F1AC78169}"/>
              </a:ext>
            </a:extLst>
          </p:cNvPr>
          <p:cNvSpPr txBox="1">
            <a:spLocks/>
          </p:cNvSpPr>
          <p:nvPr/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Z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What influences Filter Context?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889259B1-D3F9-416F-9E79-98EF41869D63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926A2F-EC96-4A30-A71C-6A8B65D48075}"/>
              </a:ext>
            </a:extLst>
          </p:cNvPr>
          <p:cNvSpPr txBox="1"/>
          <p:nvPr/>
        </p:nvSpPr>
        <p:spPr>
          <a:xfrm>
            <a:off x="6346628" y="2899915"/>
            <a:ext cx="2769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Within Visuals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6859A6B-5A4B-493D-B2BE-4DDDEF6DB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6627" y="3215711"/>
            <a:ext cx="2769141" cy="61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Axes | Legends | Details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Rows | Columns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94E391-6EE5-46B4-B15D-474718959D6C}"/>
              </a:ext>
            </a:extLst>
          </p:cNvPr>
          <p:cNvGrpSpPr/>
          <p:nvPr/>
        </p:nvGrpSpPr>
        <p:grpSpPr>
          <a:xfrm>
            <a:off x="4657031" y="2895095"/>
            <a:ext cx="1533702" cy="1504309"/>
            <a:chOff x="4657031" y="3042582"/>
            <a:chExt cx="1533702" cy="1504309"/>
          </a:xfrm>
        </p:grpSpPr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013AFD90-7CAB-4239-B2BF-098A1AF36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031" y="3042582"/>
              <a:ext cx="1533702" cy="1504309"/>
            </a:xfrm>
            <a:custGeom>
              <a:avLst/>
              <a:gdLst>
                <a:gd name="T0" fmla="*/ 5 w 980"/>
                <a:gd name="T1" fmla="*/ 5 h 961"/>
                <a:gd name="T2" fmla="*/ 5 w 980"/>
                <a:gd name="T3" fmla="*/ 5 h 961"/>
                <a:gd name="T4" fmla="*/ 0 w 980"/>
                <a:gd name="T5" fmla="*/ 16 h 961"/>
                <a:gd name="T6" fmla="*/ 0 w 980"/>
                <a:gd name="T7" fmla="*/ 548 h 961"/>
                <a:gd name="T8" fmla="*/ 5 w 980"/>
                <a:gd name="T9" fmla="*/ 559 h 961"/>
                <a:gd name="T10" fmla="*/ 401 w 980"/>
                <a:gd name="T11" fmla="*/ 955 h 961"/>
                <a:gd name="T12" fmla="*/ 424 w 980"/>
                <a:gd name="T13" fmla="*/ 955 h 961"/>
                <a:gd name="T14" fmla="*/ 974 w 980"/>
                <a:gd name="T15" fmla="*/ 405 h 961"/>
                <a:gd name="T16" fmla="*/ 974 w 980"/>
                <a:gd name="T17" fmla="*/ 382 h 961"/>
                <a:gd name="T18" fmla="*/ 596 w 980"/>
                <a:gd name="T19" fmla="*/ 5 h 961"/>
                <a:gd name="T20" fmla="*/ 585 w 980"/>
                <a:gd name="T21" fmla="*/ 0 h 961"/>
                <a:gd name="T22" fmla="*/ 16 w 980"/>
                <a:gd name="T23" fmla="*/ 0 h 961"/>
                <a:gd name="T24" fmla="*/ 5 w 980"/>
                <a:gd name="T25" fmla="*/ 5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0" h="961"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8"/>
                    <a:pt x="0" y="12"/>
                    <a:pt x="0" y="16"/>
                  </a:cubicBezTo>
                  <a:cubicBezTo>
                    <a:pt x="0" y="548"/>
                    <a:pt x="0" y="548"/>
                    <a:pt x="0" y="548"/>
                  </a:cubicBezTo>
                  <a:cubicBezTo>
                    <a:pt x="0" y="552"/>
                    <a:pt x="2" y="556"/>
                    <a:pt x="5" y="559"/>
                  </a:cubicBezTo>
                  <a:cubicBezTo>
                    <a:pt x="401" y="955"/>
                    <a:pt x="401" y="955"/>
                    <a:pt x="401" y="955"/>
                  </a:cubicBezTo>
                  <a:cubicBezTo>
                    <a:pt x="407" y="961"/>
                    <a:pt x="417" y="961"/>
                    <a:pt x="424" y="955"/>
                  </a:cubicBezTo>
                  <a:cubicBezTo>
                    <a:pt x="974" y="405"/>
                    <a:pt x="974" y="405"/>
                    <a:pt x="974" y="405"/>
                  </a:cubicBezTo>
                  <a:cubicBezTo>
                    <a:pt x="980" y="399"/>
                    <a:pt x="980" y="388"/>
                    <a:pt x="974" y="382"/>
                  </a:cubicBezTo>
                  <a:cubicBezTo>
                    <a:pt x="596" y="5"/>
                    <a:pt x="596" y="5"/>
                    <a:pt x="596" y="5"/>
                  </a:cubicBezTo>
                  <a:cubicBezTo>
                    <a:pt x="593" y="2"/>
                    <a:pt x="589" y="0"/>
                    <a:pt x="58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2"/>
                    <a:pt x="5" y="5"/>
                  </a:cubicBezTo>
                  <a:close/>
                </a:path>
              </a:pathLst>
            </a:custGeom>
            <a:solidFill>
              <a:schemeClr val="accent4"/>
            </a:solidFill>
            <a:ln w="38100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/>
            </a:p>
          </p:txBody>
        </p:sp>
        <p:pic>
          <p:nvPicPr>
            <p:cNvPr id="29" name="Picture 4" descr="Pie chart">
              <a:extLst>
                <a:ext uri="{FF2B5EF4-FFF2-40B4-BE49-F238E27FC236}">
                  <a16:creationId xmlns:a16="http://schemas.microsoft.com/office/drawing/2014/main" id="{4D562083-FCD8-4319-B9DD-F64A5BA5B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070089" y="342278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73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ubtitle 2">
            <a:extLst>
              <a:ext uri="{FF2B5EF4-FFF2-40B4-BE49-F238E27FC236}">
                <a16:creationId xmlns:a16="http://schemas.microsoft.com/office/drawing/2014/main" id="{7F287413-B096-46A7-93A3-4D885C156610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70" name="Title">
            <a:extLst>
              <a:ext uri="{FF2B5EF4-FFF2-40B4-BE49-F238E27FC236}">
                <a16:creationId xmlns:a16="http://schemas.microsoft.com/office/drawing/2014/main" id="{A3B35F12-EE05-4C65-9C43-810575585CA0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Filter Context</a:t>
            </a:r>
          </a:p>
        </p:txBody>
      </p:sp>
      <p:sp>
        <p:nvSpPr>
          <p:cNvPr id="71" name="Subtitle">
            <a:extLst>
              <a:ext uri="{FF2B5EF4-FFF2-40B4-BE49-F238E27FC236}">
                <a16:creationId xmlns:a16="http://schemas.microsoft.com/office/drawing/2014/main" id="{015F36FB-CE34-4FA4-AEE5-898B68C09166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Within Visuals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44DEC9-75A4-4ADC-B9D9-7AC8899F69B7}"/>
              </a:ext>
            </a:extLst>
          </p:cNvPr>
          <p:cNvGrpSpPr/>
          <p:nvPr/>
        </p:nvGrpSpPr>
        <p:grpSpPr>
          <a:xfrm>
            <a:off x="60158" y="24063"/>
            <a:ext cx="1440000" cy="1081099"/>
            <a:chOff x="60158" y="24063"/>
            <a:chExt cx="1440000" cy="1081099"/>
          </a:xfrm>
        </p:grpSpPr>
        <p:pic>
          <p:nvPicPr>
            <p:cNvPr id="65" name="Lion" descr="Animal on the rock&#10;&#10;Description automatically generated">
              <a:extLst>
                <a:ext uri="{FF2B5EF4-FFF2-40B4-BE49-F238E27FC236}">
                  <a16:creationId xmlns:a16="http://schemas.microsoft.com/office/drawing/2014/main" id="{7E303E93-E5F8-4107-93DF-5F78793FBE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56" r="5556"/>
            <a:stretch/>
          </p:blipFill>
          <p:spPr>
            <a:xfrm>
              <a:off x="60158" y="24063"/>
              <a:ext cx="1440000" cy="1080000"/>
            </a:xfrm>
            <a:prstGeom prst="rect">
              <a:avLst/>
            </a:prstGeom>
          </p:spPr>
        </p:pic>
        <p:sp>
          <p:nvSpPr>
            <p:cNvPr id="66" name="1">
              <a:extLst>
                <a:ext uri="{FF2B5EF4-FFF2-40B4-BE49-F238E27FC236}">
                  <a16:creationId xmlns:a16="http://schemas.microsoft.com/office/drawing/2014/main" id="{AB84CBEF-0B3D-4B4A-B17E-9C6EAF94851C}"/>
                </a:ext>
              </a:extLst>
            </p:cNvPr>
            <p:cNvSpPr txBox="1"/>
            <p:nvPr/>
          </p:nvSpPr>
          <p:spPr>
            <a:xfrm>
              <a:off x="60158" y="766608"/>
              <a:ext cx="1440000" cy="338554"/>
            </a:xfrm>
            <a:prstGeom prst="rect">
              <a:avLst/>
            </a:prstGeom>
            <a:solidFill>
              <a:schemeClr val="tx2">
                <a:alpha val="84706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Black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A630EF-123D-4D26-A975-C582D569D4A1}"/>
              </a:ext>
            </a:extLst>
          </p:cNvPr>
          <p:cNvGrpSpPr/>
          <p:nvPr/>
        </p:nvGrpSpPr>
        <p:grpSpPr>
          <a:xfrm>
            <a:off x="1544873" y="24063"/>
            <a:ext cx="1440000" cy="1081099"/>
            <a:chOff x="1544873" y="24063"/>
            <a:chExt cx="1440000" cy="1081099"/>
          </a:xfrm>
        </p:grpSpPr>
        <p:pic>
          <p:nvPicPr>
            <p:cNvPr id="67" name="Macaws" descr="A colorful bird perched on top of a wooden fence&#10;&#10;Description automatically generated">
              <a:extLst>
                <a:ext uri="{FF2B5EF4-FFF2-40B4-BE49-F238E27FC236}">
                  <a16:creationId xmlns:a16="http://schemas.microsoft.com/office/drawing/2014/main" id="{5C4123F5-4C60-4A31-9BB9-164F7DF6DE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56" r="20941"/>
            <a:stretch/>
          </p:blipFill>
          <p:spPr>
            <a:xfrm>
              <a:off x="1544873" y="24063"/>
              <a:ext cx="1440000" cy="1080000"/>
            </a:xfrm>
            <a:prstGeom prst="rect">
              <a:avLst/>
            </a:prstGeom>
            <a:solidFill>
              <a:schemeClr val="accent1">
                <a:alpha val="85098"/>
              </a:schemeClr>
            </a:solidFill>
          </p:spPr>
        </p:pic>
        <p:sp>
          <p:nvSpPr>
            <p:cNvPr id="72" name="2">
              <a:extLst>
                <a:ext uri="{FF2B5EF4-FFF2-40B4-BE49-F238E27FC236}">
                  <a16:creationId xmlns:a16="http://schemas.microsoft.com/office/drawing/2014/main" id="{42A53305-002D-45A0-9D1A-6081853D904D}"/>
                </a:ext>
              </a:extLst>
            </p:cNvPr>
            <p:cNvSpPr txBox="1"/>
            <p:nvPr/>
          </p:nvSpPr>
          <p:spPr>
            <a:xfrm>
              <a:off x="1544873" y="766608"/>
              <a:ext cx="1440000" cy="338554"/>
            </a:xfrm>
            <a:prstGeom prst="rect">
              <a:avLst/>
            </a:prstGeom>
            <a:solidFill>
              <a:srgbClr val="0000CD">
                <a:alpha val="8470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Blue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C7B667-418F-49F3-83C8-1F3A04963AF4}"/>
              </a:ext>
            </a:extLst>
          </p:cNvPr>
          <p:cNvGrpSpPr/>
          <p:nvPr/>
        </p:nvGrpSpPr>
        <p:grpSpPr>
          <a:xfrm>
            <a:off x="3029588" y="24063"/>
            <a:ext cx="1440000" cy="1080870"/>
            <a:chOff x="3029588" y="24063"/>
            <a:chExt cx="1440000" cy="1080870"/>
          </a:xfrm>
        </p:grpSpPr>
        <p:pic>
          <p:nvPicPr>
            <p:cNvPr id="73" name="Miami Dolpins" descr="A picture containing grass, toy, group, person&#10;&#10;Description automatically generated">
              <a:extLst>
                <a:ext uri="{FF2B5EF4-FFF2-40B4-BE49-F238E27FC236}">
                  <a16:creationId xmlns:a16="http://schemas.microsoft.com/office/drawing/2014/main" id="{A6ABE949-8ADA-4D31-BF86-A7A98004D0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26" r="5526"/>
            <a:stretch/>
          </p:blipFill>
          <p:spPr>
            <a:xfrm>
              <a:off x="3029588" y="24063"/>
              <a:ext cx="1440000" cy="1080000"/>
            </a:xfrm>
            <a:prstGeom prst="rect">
              <a:avLst/>
            </a:prstGeom>
          </p:spPr>
        </p:pic>
        <p:sp>
          <p:nvSpPr>
            <p:cNvPr id="74" name="3">
              <a:extLst>
                <a:ext uri="{FF2B5EF4-FFF2-40B4-BE49-F238E27FC236}">
                  <a16:creationId xmlns:a16="http://schemas.microsoft.com/office/drawing/2014/main" id="{8E87264E-1AEF-4AAE-A361-A14655520703}"/>
                </a:ext>
              </a:extLst>
            </p:cNvPr>
            <p:cNvSpPr txBox="1"/>
            <p:nvPr/>
          </p:nvSpPr>
          <p:spPr>
            <a:xfrm>
              <a:off x="3029588" y="766379"/>
              <a:ext cx="1440000" cy="338554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5098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Grey</a:t>
              </a:r>
              <a:endParaRPr lang="en-ZA" sz="16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B398F9-4BF5-4554-98E2-A2F9FCED2198}"/>
              </a:ext>
            </a:extLst>
          </p:cNvPr>
          <p:cNvGrpSpPr/>
          <p:nvPr/>
        </p:nvGrpSpPr>
        <p:grpSpPr>
          <a:xfrm>
            <a:off x="60158" y="1147832"/>
            <a:ext cx="1440000" cy="1080261"/>
            <a:chOff x="60158" y="1147832"/>
            <a:chExt cx="1440000" cy="1080261"/>
          </a:xfrm>
        </p:grpSpPr>
        <p:pic>
          <p:nvPicPr>
            <p:cNvPr id="75" name="Dolphin" descr="A person riding a wave on a surfboard in the water&#10;&#10;Description automatically generated">
              <a:extLst>
                <a:ext uri="{FF2B5EF4-FFF2-40B4-BE49-F238E27FC236}">
                  <a16:creationId xmlns:a16="http://schemas.microsoft.com/office/drawing/2014/main" id="{0031BDF5-A968-41CB-82B8-ED90D76F2D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56" r="5556"/>
            <a:stretch/>
          </p:blipFill>
          <p:spPr>
            <a:xfrm>
              <a:off x="60158" y="1147832"/>
              <a:ext cx="1440000" cy="1080000"/>
            </a:xfrm>
            <a:prstGeom prst="rect">
              <a:avLst/>
            </a:prstGeom>
          </p:spPr>
        </p:pic>
        <p:sp>
          <p:nvSpPr>
            <p:cNvPr id="76" name="4">
              <a:extLst>
                <a:ext uri="{FF2B5EF4-FFF2-40B4-BE49-F238E27FC236}">
                  <a16:creationId xmlns:a16="http://schemas.microsoft.com/office/drawing/2014/main" id="{8D601373-6430-4FC8-BA5D-87C5EB7DD6E7}"/>
                </a:ext>
              </a:extLst>
            </p:cNvPr>
            <p:cNvSpPr txBox="1"/>
            <p:nvPr/>
          </p:nvSpPr>
          <p:spPr>
            <a:xfrm>
              <a:off x="60158" y="1889539"/>
              <a:ext cx="1440000" cy="338554"/>
            </a:xfrm>
            <a:prstGeom prst="rect">
              <a:avLst/>
            </a:prstGeom>
            <a:solidFill>
              <a:srgbClr val="8B4513">
                <a:alpha val="8470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Brown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F26E26B-A453-4FFA-83C3-529B76C9C671}"/>
              </a:ext>
            </a:extLst>
          </p:cNvPr>
          <p:cNvGrpSpPr/>
          <p:nvPr/>
        </p:nvGrpSpPr>
        <p:grpSpPr>
          <a:xfrm>
            <a:off x="1544873" y="1147832"/>
            <a:ext cx="1440000" cy="1080000"/>
            <a:chOff x="1544873" y="1147832"/>
            <a:chExt cx="1440000" cy="1080000"/>
          </a:xfrm>
        </p:grpSpPr>
        <p:pic>
          <p:nvPicPr>
            <p:cNvPr id="77" name="B&amp;I Lions" descr="A group of football players on a field&#10;&#10;Description automatically generated">
              <a:extLst>
                <a:ext uri="{FF2B5EF4-FFF2-40B4-BE49-F238E27FC236}">
                  <a16:creationId xmlns:a16="http://schemas.microsoft.com/office/drawing/2014/main" id="{9548727F-838A-4DF1-96D2-DC678F63A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473" r="12473"/>
            <a:stretch/>
          </p:blipFill>
          <p:spPr>
            <a:xfrm>
              <a:off x="1544873" y="1147832"/>
              <a:ext cx="1440000" cy="1080000"/>
            </a:xfrm>
            <a:prstGeom prst="rect">
              <a:avLst/>
            </a:prstGeom>
          </p:spPr>
        </p:pic>
        <p:sp>
          <p:nvSpPr>
            <p:cNvPr id="78" name="5">
              <a:extLst>
                <a:ext uri="{FF2B5EF4-FFF2-40B4-BE49-F238E27FC236}">
                  <a16:creationId xmlns:a16="http://schemas.microsoft.com/office/drawing/2014/main" id="{DA480BC0-90F0-46E4-9414-F7CC30CF9796}"/>
                </a:ext>
              </a:extLst>
            </p:cNvPr>
            <p:cNvSpPr txBox="1"/>
            <p:nvPr/>
          </p:nvSpPr>
          <p:spPr>
            <a:xfrm>
              <a:off x="1544873" y="1887767"/>
              <a:ext cx="1440000" cy="338554"/>
            </a:xfrm>
            <a:prstGeom prst="rect">
              <a:avLst/>
            </a:prstGeom>
            <a:solidFill>
              <a:srgbClr val="D4AF37">
                <a:alpha val="8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Gold</a:t>
              </a:r>
              <a:endParaRPr lang="en-ZA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60241E-FFE5-42F2-9B1E-AE58CC65E0D6}"/>
              </a:ext>
            </a:extLst>
          </p:cNvPr>
          <p:cNvGrpSpPr/>
          <p:nvPr/>
        </p:nvGrpSpPr>
        <p:grpSpPr>
          <a:xfrm>
            <a:off x="3029588" y="1147832"/>
            <a:ext cx="1440000" cy="1080000"/>
            <a:chOff x="3029588" y="1147832"/>
            <a:chExt cx="1440000" cy="1080000"/>
          </a:xfrm>
        </p:grpSpPr>
        <p:pic>
          <p:nvPicPr>
            <p:cNvPr id="79" name="Polar Bears" descr="A picture containing polar, bear, outdoor, snow&#10;&#10;Description automatically generated">
              <a:extLst>
                <a:ext uri="{FF2B5EF4-FFF2-40B4-BE49-F238E27FC236}">
                  <a16:creationId xmlns:a16="http://schemas.microsoft.com/office/drawing/2014/main" id="{B990D96A-7F26-4330-81DC-660519CA4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00" r="4600"/>
            <a:stretch/>
          </p:blipFill>
          <p:spPr>
            <a:xfrm>
              <a:off x="3029588" y="1147832"/>
              <a:ext cx="1440000" cy="1080000"/>
            </a:xfrm>
            <a:prstGeom prst="rect">
              <a:avLst/>
            </a:prstGeom>
          </p:spPr>
        </p:pic>
        <p:sp>
          <p:nvSpPr>
            <p:cNvPr id="80" name="6">
              <a:extLst>
                <a:ext uri="{FF2B5EF4-FFF2-40B4-BE49-F238E27FC236}">
                  <a16:creationId xmlns:a16="http://schemas.microsoft.com/office/drawing/2014/main" id="{380F7F6C-F5AC-40C1-AEFE-B2E71FF81001}"/>
                </a:ext>
              </a:extLst>
            </p:cNvPr>
            <p:cNvSpPr txBox="1"/>
            <p:nvPr/>
          </p:nvSpPr>
          <p:spPr>
            <a:xfrm>
              <a:off x="3029588" y="1887996"/>
              <a:ext cx="1440000" cy="338554"/>
            </a:xfrm>
            <a:prstGeom prst="rect">
              <a:avLst/>
            </a:prstGeom>
            <a:solidFill>
              <a:schemeClr val="tx2">
                <a:alpha val="85098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Black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BD399A-0D94-4475-833B-E3A3D6178B89}"/>
              </a:ext>
            </a:extLst>
          </p:cNvPr>
          <p:cNvGrpSpPr/>
          <p:nvPr/>
        </p:nvGrpSpPr>
        <p:grpSpPr>
          <a:xfrm>
            <a:off x="60158" y="2271601"/>
            <a:ext cx="1440000" cy="1080000"/>
            <a:chOff x="60158" y="2271601"/>
            <a:chExt cx="1440000" cy="1080000"/>
          </a:xfrm>
        </p:grpSpPr>
        <p:pic>
          <p:nvPicPr>
            <p:cNvPr id="81" name="Philadelphia Eagles" descr="A group of people jumping in front of a building&#10;&#10;Description automatically generated">
              <a:extLst>
                <a:ext uri="{FF2B5EF4-FFF2-40B4-BE49-F238E27FC236}">
                  <a16:creationId xmlns:a16="http://schemas.microsoft.com/office/drawing/2014/main" id="{BB62F61E-02F0-45C9-9E4E-6ED69F91B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56" r="5556"/>
            <a:stretch/>
          </p:blipFill>
          <p:spPr>
            <a:xfrm>
              <a:off x="60158" y="2271601"/>
              <a:ext cx="1440000" cy="1080000"/>
            </a:xfrm>
            <a:prstGeom prst="rect">
              <a:avLst/>
            </a:prstGeom>
          </p:spPr>
        </p:pic>
        <p:sp>
          <p:nvSpPr>
            <p:cNvPr id="82" name="7">
              <a:extLst>
                <a:ext uri="{FF2B5EF4-FFF2-40B4-BE49-F238E27FC236}">
                  <a16:creationId xmlns:a16="http://schemas.microsoft.com/office/drawing/2014/main" id="{32B0EABC-F09A-408B-97EA-9BBCE13D3B30}"/>
                </a:ext>
              </a:extLst>
            </p:cNvPr>
            <p:cNvSpPr txBox="1"/>
            <p:nvPr/>
          </p:nvSpPr>
          <p:spPr>
            <a:xfrm>
              <a:off x="60158" y="3011996"/>
              <a:ext cx="1440000" cy="338554"/>
            </a:xfrm>
            <a:prstGeom prst="rect">
              <a:avLst/>
            </a:prstGeom>
            <a:solidFill>
              <a:srgbClr val="8B4513">
                <a:alpha val="8470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Brown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8A1570-BD48-4A3E-9AF3-A45E4FC1B813}"/>
              </a:ext>
            </a:extLst>
          </p:cNvPr>
          <p:cNvGrpSpPr/>
          <p:nvPr/>
        </p:nvGrpSpPr>
        <p:grpSpPr>
          <a:xfrm>
            <a:off x="1544873" y="2271601"/>
            <a:ext cx="1440000" cy="1080000"/>
            <a:chOff x="1544873" y="2271601"/>
            <a:chExt cx="1440000" cy="1080000"/>
          </a:xfrm>
        </p:grpSpPr>
        <p:pic>
          <p:nvPicPr>
            <p:cNvPr id="83" name="Bald Eagles" descr="A bird flying over a body of water&#10;&#10;Description automatically generated">
              <a:extLst>
                <a:ext uri="{FF2B5EF4-FFF2-40B4-BE49-F238E27FC236}">
                  <a16:creationId xmlns:a16="http://schemas.microsoft.com/office/drawing/2014/main" id="{6ED756A9-3DC6-4E53-8873-30F9FFD6AB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491" r="5491"/>
            <a:stretch/>
          </p:blipFill>
          <p:spPr>
            <a:xfrm>
              <a:off x="1544873" y="2271601"/>
              <a:ext cx="1440000" cy="1080000"/>
            </a:xfrm>
            <a:prstGeom prst="rect">
              <a:avLst/>
            </a:prstGeom>
          </p:spPr>
        </p:pic>
        <p:sp>
          <p:nvSpPr>
            <p:cNvPr id="84" name="8">
              <a:extLst>
                <a:ext uri="{FF2B5EF4-FFF2-40B4-BE49-F238E27FC236}">
                  <a16:creationId xmlns:a16="http://schemas.microsoft.com/office/drawing/2014/main" id="{586D9D17-881B-4365-B807-6B4960BCA5D7}"/>
                </a:ext>
              </a:extLst>
            </p:cNvPr>
            <p:cNvSpPr txBox="1"/>
            <p:nvPr/>
          </p:nvSpPr>
          <p:spPr>
            <a:xfrm>
              <a:off x="1544873" y="3011765"/>
              <a:ext cx="1440000" cy="338554"/>
            </a:xfrm>
            <a:prstGeom prst="rect">
              <a:avLst/>
            </a:prstGeom>
            <a:solidFill>
              <a:srgbClr val="D4AF37">
                <a:alpha val="8470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Gold</a:t>
              </a:r>
              <a:endParaRPr lang="en-ZA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58DF723-1960-4418-9086-6B26C8B4E7F6}"/>
              </a:ext>
            </a:extLst>
          </p:cNvPr>
          <p:cNvGrpSpPr/>
          <p:nvPr/>
        </p:nvGrpSpPr>
        <p:grpSpPr>
          <a:xfrm>
            <a:off x="3029588" y="2271601"/>
            <a:ext cx="1440000" cy="1080000"/>
            <a:chOff x="3029588" y="2271601"/>
            <a:chExt cx="1440000" cy="1080000"/>
          </a:xfrm>
        </p:grpSpPr>
        <p:pic>
          <p:nvPicPr>
            <p:cNvPr id="85" name="Detroit Lions" descr="A group of football players on a field&#10;&#10;Description automatically generated">
              <a:extLst>
                <a:ext uri="{FF2B5EF4-FFF2-40B4-BE49-F238E27FC236}">
                  <a16:creationId xmlns:a16="http://schemas.microsoft.com/office/drawing/2014/main" id="{AADC3C5C-AE80-44F5-AE51-C4F4366B5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292" r="4292"/>
            <a:stretch/>
          </p:blipFill>
          <p:spPr>
            <a:xfrm>
              <a:off x="3029588" y="2271601"/>
              <a:ext cx="1440000" cy="1080000"/>
            </a:xfrm>
            <a:prstGeom prst="rect">
              <a:avLst/>
            </a:prstGeom>
          </p:spPr>
        </p:pic>
        <p:sp>
          <p:nvSpPr>
            <p:cNvPr id="86" name="9">
              <a:extLst>
                <a:ext uri="{FF2B5EF4-FFF2-40B4-BE49-F238E27FC236}">
                  <a16:creationId xmlns:a16="http://schemas.microsoft.com/office/drawing/2014/main" id="{AEDB6E7B-C22E-4C93-A121-91E55889F383}"/>
                </a:ext>
              </a:extLst>
            </p:cNvPr>
            <p:cNvSpPr txBox="1"/>
            <p:nvPr/>
          </p:nvSpPr>
          <p:spPr>
            <a:xfrm>
              <a:off x="3029588" y="3011528"/>
              <a:ext cx="1440000" cy="338554"/>
            </a:xfrm>
            <a:prstGeom prst="rect">
              <a:avLst/>
            </a:prstGeom>
            <a:solidFill>
              <a:srgbClr val="D4AF37">
                <a:alpha val="8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Gold</a:t>
              </a:r>
              <a:endParaRPr lang="en-ZA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3AD9B8-8927-4C11-AF64-CC1F47486169}"/>
              </a:ext>
            </a:extLst>
          </p:cNvPr>
          <p:cNvGrpSpPr/>
          <p:nvPr/>
        </p:nvGrpSpPr>
        <p:grpSpPr>
          <a:xfrm>
            <a:off x="60158" y="3399918"/>
            <a:ext cx="1440000" cy="1080000"/>
            <a:chOff x="60158" y="3399918"/>
            <a:chExt cx="1440000" cy="1080000"/>
          </a:xfrm>
        </p:grpSpPr>
        <p:pic>
          <p:nvPicPr>
            <p:cNvPr id="87" name="Cockatoos" descr="A flock of birds sitting on top of a grass covered field&#10;&#10;Description automatically generated">
              <a:extLst>
                <a:ext uri="{FF2B5EF4-FFF2-40B4-BE49-F238E27FC236}">
                  <a16:creationId xmlns:a16="http://schemas.microsoft.com/office/drawing/2014/main" id="{FA45CD7F-B91F-4521-B2FD-D86562642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143" r="4143"/>
            <a:stretch/>
          </p:blipFill>
          <p:spPr>
            <a:xfrm>
              <a:off x="60158" y="3399918"/>
              <a:ext cx="1440000" cy="1080000"/>
            </a:xfrm>
            <a:prstGeom prst="rect">
              <a:avLst/>
            </a:prstGeom>
          </p:spPr>
        </p:pic>
        <p:sp>
          <p:nvSpPr>
            <p:cNvPr id="88" name="10">
              <a:extLst>
                <a:ext uri="{FF2B5EF4-FFF2-40B4-BE49-F238E27FC236}">
                  <a16:creationId xmlns:a16="http://schemas.microsoft.com/office/drawing/2014/main" id="{1725D8B7-9716-4770-9C4E-DEB3791BFF80}"/>
                </a:ext>
              </a:extLst>
            </p:cNvPr>
            <p:cNvSpPr txBox="1"/>
            <p:nvPr/>
          </p:nvSpPr>
          <p:spPr>
            <a:xfrm>
              <a:off x="60158" y="4141070"/>
              <a:ext cx="1440000" cy="338554"/>
            </a:xfrm>
            <a:prstGeom prst="rect">
              <a:avLst/>
            </a:prstGeom>
            <a:solidFill>
              <a:srgbClr val="008000">
                <a:alpha val="8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Green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7073BD-18BA-445D-9FE0-19A3E49E07D0}"/>
              </a:ext>
            </a:extLst>
          </p:cNvPr>
          <p:cNvGrpSpPr/>
          <p:nvPr/>
        </p:nvGrpSpPr>
        <p:grpSpPr>
          <a:xfrm>
            <a:off x="1544873" y="3395370"/>
            <a:ext cx="1440000" cy="1080000"/>
            <a:chOff x="1544873" y="3395370"/>
            <a:chExt cx="1440000" cy="1080000"/>
          </a:xfrm>
        </p:grpSpPr>
        <p:pic>
          <p:nvPicPr>
            <p:cNvPr id="89" name="Chicago Bears" descr="A picture containing person, outdoor, game, player&#10;&#10;Description automatically generated">
              <a:extLst>
                <a:ext uri="{FF2B5EF4-FFF2-40B4-BE49-F238E27FC236}">
                  <a16:creationId xmlns:a16="http://schemas.microsoft.com/office/drawing/2014/main" id="{13140126-77A4-4F69-A782-18B8683FCA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34" r="5534"/>
            <a:stretch/>
          </p:blipFill>
          <p:spPr>
            <a:xfrm>
              <a:off x="1544873" y="3395370"/>
              <a:ext cx="1440000" cy="1080000"/>
            </a:xfrm>
            <a:prstGeom prst="rect">
              <a:avLst/>
            </a:prstGeom>
            <a:solidFill>
              <a:srgbClr val="0000CD">
                <a:alpha val="84706"/>
              </a:srgbClr>
            </a:solidFill>
          </p:spPr>
        </p:pic>
        <p:sp>
          <p:nvSpPr>
            <p:cNvPr id="90" name="11">
              <a:extLst>
                <a:ext uri="{FF2B5EF4-FFF2-40B4-BE49-F238E27FC236}">
                  <a16:creationId xmlns:a16="http://schemas.microsoft.com/office/drawing/2014/main" id="{66CDC6FF-93DE-4655-8CA9-79EEC56BD850}"/>
                </a:ext>
              </a:extLst>
            </p:cNvPr>
            <p:cNvSpPr txBox="1"/>
            <p:nvPr/>
          </p:nvSpPr>
          <p:spPr>
            <a:xfrm>
              <a:off x="1544873" y="4134753"/>
              <a:ext cx="1440000" cy="338554"/>
            </a:xfrm>
            <a:prstGeom prst="rect">
              <a:avLst/>
            </a:prstGeom>
            <a:solidFill>
              <a:srgbClr val="0000CD">
                <a:alpha val="8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Blue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6C7B02-454D-4F98-9D58-33E16F23BB14}"/>
              </a:ext>
            </a:extLst>
          </p:cNvPr>
          <p:cNvGrpSpPr/>
          <p:nvPr/>
        </p:nvGrpSpPr>
        <p:grpSpPr>
          <a:xfrm>
            <a:off x="3029018" y="3395370"/>
            <a:ext cx="1440570" cy="1080000"/>
            <a:chOff x="3029018" y="3395370"/>
            <a:chExt cx="1440570" cy="1080000"/>
          </a:xfrm>
        </p:grpSpPr>
        <p:pic>
          <p:nvPicPr>
            <p:cNvPr id="91" name="Leopard" descr="A cat sitting on top of a leopard&#10;&#10;Description automatically generated">
              <a:extLst>
                <a:ext uri="{FF2B5EF4-FFF2-40B4-BE49-F238E27FC236}">
                  <a16:creationId xmlns:a16="http://schemas.microsoft.com/office/drawing/2014/main" id="{E91B8E7B-8987-4683-8751-04CC7A186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56" r="5556"/>
            <a:stretch/>
          </p:blipFill>
          <p:spPr>
            <a:xfrm>
              <a:off x="3029588" y="3395370"/>
              <a:ext cx="1440000" cy="1080000"/>
            </a:xfrm>
            <a:prstGeom prst="rect">
              <a:avLst/>
            </a:prstGeom>
          </p:spPr>
        </p:pic>
        <p:sp>
          <p:nvSpPr>
            <p:cNvPr id="92" name="12">
              <a:extLst>
                <a:ext uri="{FF2B5EF4-FFF2-40B4-BE49-F238E27FC236}">
                  <a16:creationId xmlns:a16="http://schemas.microsoft.com/office/drawing/2014/main" id="{0C0A884C-C580-4AEA-92A0-F6C2BA9A986B}"/>
                </a:ext>
              </a:extLst>
            </p:cNvPr>
            <p:cNvSpPr txBox="1"/>
            <p:nvPr/>
          </p:nvSpPr>
          <p:spPr>
            <a:xfrm>
              <a:off x="3029018" y="4134522"/>
              <a:ext cx="1440000" cy="338554"/>
            </a:xfrm>
            <a:prstGeom prst="rect">
              <a:avLst/>
            </a:prstGeom>
            <a:solidFill>
              <a:srgbClr val="C499CA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Lilac</a:t>
              </a:r>
              <a:endParaRPr lang="en-ZA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289DB8B-329C-4B57-BC8D-E0E492227817}"/>
              </a:ext>
            </a:extLst>
          </p:cNvPr>
          <p:cNvGrpSpPr/>
          <p:nvPr/>
        </p:nvGrpSpPr>
        <p:grpSpPr>
          <a:xfrm>
            <a:off x="4674414" y="1146895"/>
            <a:ext cx="3608162" cy="732758"/>
            <a:chOff x="4688057" y="1175772"/>
            <a:chExt cx="3608162" cy="732758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40179C2-49E5-4A75-89DE-305746932D2B}"/>
                </a:ext>
              </a:extLst>
            </p:cNvPr>
            <p:cNvGrpSpPr/>
            <p:nvPr/>
          </p:nvGrpSpPr>
          <p:grpSpPr>
            <a:xfrm>
              <a:off x="5527078" y="1175772"/>
              <a:ext cx="2769141" cy="666352"/>
              <a:chOff x="5908078" y="1175772"/>
              <a:chExt cx="2769141" cy="666352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FA0B45D-54D3-4881-AC01-A3368C47FA88}"/>
                  </a:ext>
                </a:extLst>
              </p:cNvPr>
              <p:cNvSpPr txBox="1"/>
              <p:nvPr/>
            </p:nvSpPr>
            <p:spPr>
              <a:xfrm>
                <a:off x="5908078" y="1175772"/>
                <a:ext cx="2769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HOW MANY</a:t>
                </a:r>
                <a:endParaRPr lang="en-US" sz="1200" b="1" dirty="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8A3BA95-8FEB-41AE-BA24-E5B50685F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146676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images?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6EB5F57-3C9A-48AD-B392-3C4A9F003D26}"/>
                </a:ext>
              </a:extLst>
            </p:cNvPr>
            <p:cNvGrpSpPr/>
            <p:nvPr/>
          </p:nvGrpSpPr>
          <p:grpSpPr>
            <a:xfrm>
              <a:off x="4688057" y="1188530"/>
              <a:ext cx="720000" cy="720000"/>
              <a:chOff x="4849982" y="1188530"/>
              <a:chExt cx="720000" cy="720000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474F7990-8794-4862-88A7-92AC43DC4D7A}"/>
                  </a:ext>
                </a:extLst>
              </p:cNvPr>
              <p:cNvSpPr/>
              <p:nvPr/>
            </p:nvSpPr>
            <p:spPr>
              <a:xfrm>
                <a:off x="4849982" y="1188530"/>
                <a:ext cx="720000" cy="72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97" name="Graphic 96" descr="Checklist">
                <a:extLst>
                  <a:ext uri="{FF2B5EF4-FFF2-40B4-BE49-F238E27FC236}">
                    <a16:creationId xmlns:a16="http://schemas.microsoft.com/office/drawing/2014/main" id="{14BE66FB-F98B-4332-B300-3AC59AB9A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943775" y="1281907"/>
                <a:ext cx="532414" cy="532414"/>
              </a:xfrm>
              <a:prstGeom prst="rect">
                <a:avLst/>
              </a:prstGeom>
            </p:spPr>
          </p:pic>
        </p:grp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F7890CE0-54B1-4A91-AFD2-964ACD427FD6}"/>
              </a:ext>
            </a:extLst>
          </p:cNvPr>
          <p:cNvSpPr/>
          <p:nvPr/>
        </p:nvSpPr>
        <p:spPr>
          <a:xfrm>
            <a:off x="4674414" y="2020217"/>
            <a:ext cx="34389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1600" dirty="0">
                <a:solidFill>
                  <a:schemeClr val="accent1"/>
                </a:solidFill>
                <a:latin typeface="Consolas" panose="020B0609020204030204" pitchFamily="49" charset="0"/>
              </a:rPr>
              <a:t>[# of Photos] :=</a:t>
            </a:r>
            <a:br>
              <a:rPr lang="en-ZA" sz="1600" dirty="0">
                <a:solidFill>
                  <a:schemeClr val="accent1"/>
                </a:solidFill>
              </a:rPr>
            </a:br>
            <a:r>
              <a:rPr lang="en-ZA" sz="1600" dirty="0">
                <a:solidFill>
                  <a:srgbClr val="035ACA"/>
                </a:solidFill>
                <a:latin typeface="Consolas" panose="020B0609020204030204" pitchFamily="49" charset="0"/>
              </a:rPr>
              <a:t>COUNTROWS</a:t>
            </a:r>
            <a:r>
              <a:rPr lang="en-ZA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ZA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</a:t>
            </a:r>
            <a:r>
              <a:rPr lang="en-ZA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ZA" sz="160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DF05D33-3816-48BE-9374-42CA62B4FC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68207" y="2658393"/>
            <a:ext cx="3694756" cy="208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09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11777D57-7B40-475F-A1BE-E5FD9D429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07" y="2658393"/>
            <a:ext cx="3694756" cy="2086969"/>
          </a:xfrm>
          <a:prstGeom prst="rect">
            <a:avLst/>
          </a:prstGeom>
        </p:spPr>
      </p:pic>
      <p:sp>
        <p:nvSpPr>
          <p:cNvPr id="69" name="Subtitle 2">
            <a:extLst>
              <a:ext uri="{FF2B5EF4-FFF2-40B4-BE49-F238E27FC236}">
                <a16:creationId xmlns:a16="http://schemas.microsoft.com/office/drawing/2014/main" id="{7F287413-B096-46A7-93A3-4D885C156610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70" name="Title">
            <a:extLst>
              <a:ext uri="{FF2B5EF4-FFF2-40B4-BE49-F238E27FC236}">
                <a16:creationId xmlns:a16="http://schemas.microsoft.com/office/drawing/2014/main" id="{A3B35F12-EE05-4C65-9C43-810575585CA0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Filter Context</a:t>
            </a:r>
          </a:p>
        </p:txBody>
      </p:sp>
      <p:sp>
        <p:nvSpPr>
          <p:cNvPr id="71" name="Subtitle">
            <a:extLst>
              <a:ext uri="{FF2B5EF4-FFF2-40B4-BE49-F238E27FC236}">
                <a16:creationId xmlns:a16="http://schemas.microsoft.com/office/drawing/2014/main" id="{015F36FB-CE34-4FA4-AEE5-898B68C09166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Within Visuals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289DB8B-329C-4B57-BC8D-E0E492227817}"/>
              </a:ext>
            </a:extLst>
          </p:cNvPr>
          <p:cNvGrpSpPr/>
          <p:nvPr/>
        </p:nvGrpSpPr>
        <p:grpSpPr>
          <a:xfrm>
            <a:off x="4674414" y="1146895"/>
            <a:ext cx="3608162" cy="732758"/>
            <a:chOff x="4688057" y="1175772"/>
            <a:chExt cx="3608162" cy="732758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40179C2-49E5-4A75-89DE-305746932D2B}"/>
                </a:ext>
              </a:extLst>
            </p:cNvPr>
            <p:cNvGrpSpPr/>
            <p:nvPr/>
          </p:nvGrpSpPr>
          <p:grpSpPr>
            <a:xfrm>
              <a:off x="5527078" y="1175772"/>
              <a:ext cx="2769141" cy="666352"/>
              <a:chOff x="5908078" y="1175772"/>
              <a:chExt cx="2769141" cy="666352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FA0B45D-54D3-4881-AC01-A3368C47FA88}"/>
                  </a:ext>
                </a:extLst>
              </p:cNvPr>
              <p:cNvSpPr txBox="1"/>
              <p:nvPr/>
            </p:nvSpPr>
            <p:spPr>
              <a:xfrm>
                <a:off x="5908078" y="1175772"/>
                <a:ext cx="2769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HOW MANY</a:t>
                </a:r>
                <a:endParaRPr lang="en-US" sz="1200" b="1" dirty="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8A3BA95-8FEB-41AE-BA24-E5B50685F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146676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images?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6EB5F57-3C9A-48AD-B392-3C4A9F003D26}"/>
                </a:ext>
              </a:extLst>
            </p:cNvPr>
            <p:cNvGrpSpPr/>
            <p:nvPr/>
          </p:nvGrpSpPr>
          <p:grpSpPr>
            <a:xfrm>
              <a:off x="4688057" y="1188530"/>
              <a:ext cx="720000" cy="720000"/>
              <a:chOff x="4849982" y="1188530"/>
              <a:chExt cx="720000" cy="720000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474F7990-8794-4862-88A7-92AC43DC4D7A}"/>
                  </a:ext>
                </a:extLst>
              </p:cNvPr>
              <p:cNvSpPr/>
              <p:nvPr/>
            </p:nvSpPr>
            <p:spPr>
              <a:xfrm>
                <a:off x="4849982" y="1188530"/>
                <a:ext cx="720000" cy="72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97" name="Graphic 96" descr="Checklist">
                <a:extLst>
                  <a:ext uri="{FF2B5EF4-FFF2-40B4-BE49-F238E27FC236}">
                    <a16:creationId xmlns:a16="http://schemas.microsoft.com/office/drawing/2014/main" id="{14BE66FB-F98B-4332-B300-3AC59AB9A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43775" y="1281907"/>
                <a:ext cx="532414" cy="532414"/>
              </a:xfrm>
              <a:prstGeom prst="rect">
                <a:avLst/>
              </a:prstGeom>
            </p:spPr>
          </p:pic>
        </p:grp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F7890CE0-54B1-4A91-AFD2-964ACD427FD6}"/>
              </a:ext>
            </a:extLst>
          </p:cNvPr>
          <p:cNvSpPr/>
          <p:nvPr/>
        </p:nvSpPr>
        <p:spPr>
          <a:xfrm>
            <a:off x="4674414" y="2020217"/>
            <a:ext cx="34389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1600" dirty="0">
                <a:solidFill>
                  <a:schemeClr val="accent1"/>
                </a:solidFill>
                <a:latin typeface="Consolas" panose="020B0609020204030204" pitchFamily="49" charset="0"/>
              </a:rPr>
              <a:t>[# of Photos] :=</a:t>
            </a:r>
            <a:br>
              <a:rPr lang="en-ZA" sz="1600" dirty="0">
                <a:solidFill>
                  <a:schemeClr val="accent1"/>
                </a:solidFill>
              </a:rPr>
            </a:br>
            <a:r>
              <a:rPr lang="en-ZA" sz="1600" dirty="0">
                <a:solidFill>
                  <a:srgbClr val="035ACA"/>
                </a:solidFill>
                <a:latin typeface="Consolas" panose="020B0609020204030204" pitchFamily="49" charset="0"/>
              </a:rPr>
              <a:t>COUNTROWS</a:t>
            </a:r>
            <a:r>
              <a:rPr lang="en-ZA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ZA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</a:t>
            </a:r>
            <a:r>
              <a:rPr lang="en-ZA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ZA" sz="1600" dirty="0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968D3947-8222-4915-8B63-5EB07261C7A1}"/>
              </a:ext>
            </a:extLst>
          </p:cNvPr>
          <p:cNvSpPr/>
          <p:nvPr/>
        </p:nvSpPr>
        <p:spPr>
          <a:xfrm>
            <a:off x="5058305" y="4677534"/>
            <a:ext cx="484632" cy="3721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72" name="Arrow: Up 71">
            <a:extLst>
              <a:ext uri="{FF2B5EF4-FFF2-40B4-BE49-F238E27FC236}">
                <a16:creationId xmlns:a16="http://schemas.microsoft.com/office/drawing/2014/main" id="{E8F7B1C2-67C4-4732-A4F0-85B70948EAA5}"/>
              </a:ext>
            </a:extLst>
          </p:cNvPr>
          <p:cNvSpPr/>
          <p:nvPr/>
        </p:nvSpPr>
        <p:spPr>
          <a:xfrm>
            <a:off x="5519572" y="4677534"/>
            <a:ext cx="484632" cy="3721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73" name="Arrow: Up 72">
            <a:extLst>
              <a:ext uri="{FF2B5EF4-FFF2-40B4-BE49-F238E27FC236}">
                <a16:creationId xmlns:a16="http://schemas.microsoft.com/office/drawing/2014/main" id="{4EA5F00B-F166-47CB-9C7F-3CE034F7BCC2}"/>
              </a:ext>
            </a:extLst>
          </p:cNvPr>
          <p:cNvSpPr/>
          <p:nvPr/>
        </p:nvSpPr>
        <p:spPr>
          <a:xfrm>
            <a:off x="5980839" y="4677534"/>
            <a:ext cx="484632" cy="3721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74" name="Arrow: Up 73">
            <a:extLst>
              <a:ext uri="{FF2B5EF4-FFF2-40B4-BE49-F238E27FC236}">
                <a16:creationId xmlns:a16="http://schemas.microsoft.com/office/drawing/2014/main" id="{BFFA77DE-7BFD-4E83-8C2C-D130D5098514}"/>
              </a:ext>
            </a:extLst>
          </p:cNvPr>
          <p:cNvSpPr/>
          <p:nvPr/>
        </p:nvSpPr>
        <p:spPr>
          <a:xfrm>
            <a:off x="6442106" y="4677534"/>
            <a:ext cx="484632" cy="3721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75" name="Arrow: Up 74">
            <a:extLst>
              <a:ext uri="{FF2B5EF4-FFF2-40B4-BE49-F238E27FC236}">
                <a16:creationId xmlns:a16="http://schemas.microsoft.com/office/drawing/2014/main" id="{57EA3F09-1FE1-4EAA-8047-9246AB4E0F41}"/>
              </a:ext>
            </a:extLst>
          </p:cNvPr>
          <p:cNvSpPr/>
          <p:nvPr/>
        </p:nvSpPr>
        <p:spPr>
          <a:xfrm>
            <a:off x="6903373" y="4677534"/>
            <a:ext cx="484632" cy="3721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76" name="Arrow: Up 75">
            <a:extLst>
              <a:ext uri="{FF2B5EF4-FFF2-40B4-BE49-F238E27FC236}">
                <a16:creationId xmlns:a16="http://schemas.microsoft.com/office/drawing/2014/main" id="{C403E8FE-C4BD-4361-B1FF-19ECC7F04086}"/>
              </a:ext>
            </a:extLst>
          </p:cNvPr>
          <p:cNvSpPr/>
          <p:nvPr/>
        </p:nvSpPr>
        <p:spPr>
          <a:xfrm>
            <a:off x="7364640" y="4677534"/>
            <a:ext cx="484632" cy="3721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77" name="Arrow: Up 76">
            <a:extLst>
              <a:ext uri="{FF2B5EF4-FFF2-40B4-BE49-F238E27FC236}">
                <a16:creationId xmlns:a16="http://schemas.microsoft.com/office/drawing/2014/main" id="{4974FE18-1556-4363-A350-D139D64C31B1}"/>
              </a:ext>
            </a:extLst>
          </p:cNvPr>
          <p:cNvSpPr/>
          <p:nvPr/>
        </p:nvSpPr>
        <p:spPr>
          <a:xfrm>
            <a:off x="7825906" y="4677534"/>
            <a:ext cx="484632" cy="3721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accent1"/>
                </a:solidFill>
              </a:rPr>
              <a:t>1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4BD0842-D06B-4EB6-A912-242C5C9470CB}"/>
              </a:ext>
            </a:extLst>
          </p:cNvPr>
          <p:cNvGrpSpPr/>
          <p:nvPr/>
        </p:nvGrpSpPr>
        <p:grpSpPr>
          <a:xfrm>
            <a:off x="60158" y="24063"/>
            <a:ext cx="1440000" cy="1081099"/>
            <a:chOff x="60158" y="24063"/>
            <a:chExt cx="1440000" cy="1081099"/>
          </a:xfrm>
        </p:grpSpPr>
        <p:pic>
          <p:nvPicPr>
            <p:cNvPr id="79" name="Lion" descr="Animal on the rock&#10;&#10;Description automatically generated">
              <a:extLst>
                <a:ext uri="{FF2B5EF4-FFF2-40B4-BE49-F238E27FC236}">
                  <a16:creationId xmlns:a16="http://schemas.microsoft.com/office/drawing/2014/main" id="{5C3EF704-7CA7-4A6F-9D12-C2A26F182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56" r="5556"/>
            <a:stretch/>
          </p:blipFill>
          <p:spPr>
            <a:xfrm>
              <a:off x="60158" y="24063"/>
              <a:ext cx="1440000" cy="1080000"/>
            </a:xfrm>
            <a:prstGeom prst="rect">
              <a:avLst/>
            </a:prstGeom>
          </p:spPr>
        </p:pic>
        <p:sp>
          <p:nvSpPr>
            <p:cNvPr id="80" name="1">
              <a:extLst>
                <a:ext uri="{FF2B5EF4-FFF2-40B4-BE49-F238E27FC236}">
                  <a16:creationId xmlns:a16="http://schemas.microsoft.com/office/drawing/2014/main" id="{E3C930C1-3BFB-4586-A58F-5B9BE3D55298}"/>
                </a:ext>
              </a:extLst>
            </p:cNvPr>
            <p:cNvSpPr txBox="1"/>
            <p:nvPr/>
          </p:nvSpPr>
          <p:spPr>
            <a:xfrm>
              <a:off x="60158" y="766608"/>
              <a:ext cx="1440000" cy="338554"/>
            </a:xfrm>
            <a:prstGeom prst="rect">
              <a:avLst/>
            </a:prstGeom>
            <a:solidFill>
              <a:schemeClr val="tx2">
                <a:alpha val="84706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Black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5E4BB2E-BFD9-4BD4-A88B-D01DE78935D6}"/>
              </a:ext>
            </a:extLst>
          </p:cNvPr>
          <p:cNvGrpSpPr/>
          <p:nvPr/>
        </p:nvGrpSpPr>
        <p:grpSpPr>
          <a:xfrm>
            <a:off x="1544873" y="24063"/>
            <a:ext cx="1440000" cy="1081099"/>
            <a:chOff x="1544873" y="24063"/>
            <a:chExt cx="1440000" cy="1081099"/>
          </a:xfrm>
        </p:grpSpPr>
        <p:pic>
          <p:nvPicPr>
            <p:cNvPr id="82" name="Macaws" descr="A colorful bird perched on top of a wooden fence&#10;&#10;Description automatically generated">
              <a:extLst>
                <a:ext uri="{FF2B5EF4-FFF2-40B4-BE49-F238E27FC236}">
                  <a16:creationId xmlns:a16="http://schemas.microsoft.com/office/drawing/2014/main" id="{54D25544-45AA-4661-8A45-8F8E3E481A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56" r="20941"/>
            <a:stretch/>
          </p:blipFill>
          <p:spPr>
            <a:xfrm>
              <a:off x="1544873" y="24063"/>
              <a:ext cx="1440000" cy="1080000"/>
            </a:xfrm>
            <a:prstGeom prst="rect">
              <a:avLst/>
            </a:prstGeom>
            <a:solidFill>
              <a:schemeClr val="accent1">
                <a:alpha val="85098"/>
              </a:schemeClr>
            </a:solidFill>
          </p:spPr>
        </p:pic>
        <p:sp>
          <p:nvSpPr>
            <p:cNvPr id="83" name="2">
              <a:extLst>
                <a:ext uri="{FF2B5EF4-FFF2-40B4-BE49-F238E27FC236}">
                  <a16:creationId xmlns:a16="http://schemas.microsoft.com/office/drawing/2014/main" id="{CD10033E-094D-4266-928B-30D4FFF094C2}"/>
                </a:ext>
              </a:extLst>
            </p:cNvPr>
            <p:cNvSpPr txBox="1"/>
            <p:nvPr/>
          </p:nvSpPr>
          <p:spPr>
            <a:xfrm>
              <a:off x="1544873" y="766608"/>
              <a:ext cx="1440000" cy="338554"/>
            </a:xfrm>
            <a:prstGeom prst="rect">
              <a:avLst/>
            </a:prstGeom>
            <a:solidFill>
              <a:srgbClr val="0000CD">
                <a:alpha val="8470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Blue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ABDA267-50CC-49BE-9E09-2103EF0870AC}"/>
              </a:ext>
            </a:extLst>
          </p:cNvPr>
          <p:cNvGrpSpPr/>
          <p:nvPr/>
        </p:nvGrpSpPr>
        <p:grpSpPr>
          <a:xfrm>
            <a:off x="3029588" y="24063"/>
            <a:ext cx="1440000" cy="1080870"/>
            <a:chOff x="3029588" y="24063"/>
            <a:chExt cx="1440000" cy="1080870"/>
          </a:xfrm>
        </p:grpSpPr>
        <p:pic>
          <p:nvPicPr>
            <p:cNvPr id="85" name="Miami Dolpins" descr="A picture containing grass, toy, group, person&#10;&#10;Description automatically generated">
              <a:extLst>
                <a:ext uri="{FF2B5EF4-FFF2-40B4-BE49-F238E27FC236}">
                  <a16:creationId xmlns:a16="http://schemas.microsoft.com/office/drawing/2014/main" id="{87B45C47-13A2-4938-BE38-2AD9C9F870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26" r="5526"/>
            <a:stretch/>
          </p:blipFill>
          <p:spPr>
            <a:xfrm>
              <a:off x="3029588" y="24063"/>
              <a:ext cx="1440000" cy="1080000"/>
            </a:xfrm>
            <a:prstGeom prst="rect">
              <a:avLst/>
            </a:prstGeom>
          </p:spPr>
        </p:pic>
        <p:sp>
          <p:nvSpPr>
            <p:cNvPr id="86" name="3">
              <a:extLst>
                <a:ext uri="{FF2B5EF4-FFF2-40B4-BE49-F238E27FC236}">
                  <a16:creationId xmlns:a16="http://schemas.microsoft.com/office/drawing/2014/main" id="{B062D8D8-CCAA-478D-923D-7E78D70EE3E7}"/>
                </a:ext>
              </a:extLst>
            </p:cNvPr>
            <p:cNvSpPr txBox="1"/>
            <p:nvPr/>
          </p:nvSpPr>
          <p:spPr>
            <a:xfrm>
              <a:off x="3029588" y="766379"/>
              <a:ext cx="1440000" cy="338554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5098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Grey</a:t>
              </a:r>
              <a:endParaRPr lang="en-ZA" sz="16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AF3070C-CABE-4840-A7E5-1566D2E3FDA6}"/>
              </a:ext>
            </a:extLst>
          </p:cNvPr>
          <p:cNvGrpSpPr/>
          <p:nvPr/>
        </p:nvGrpSpPr>
        <p:grpSpPr>
          <a:xfrm>
            <a:off x="60158" y="1147832"/>
            <a:ext cx="1440000" cy="1080261"/>
            <a:chOff x="60158" y="1147832"/>
            <a:chExt cx="1440000" cy="1080261"/>
          </a:xfrm>
        </p:grpSpPr>
        <p:pic>
          <p:nvPicPr>
            <p:cNvPr id="88" name="Dolphin" descr="A person riding a wave on a surfboard in the water&#10;&#10;Description automatically generated">
              <a:extLst>
                <a:ext uri="{FF2B5EF4-FFF2-40B4-BE49-F238E27FC236}">
                  <a16:creationId xmlns:a16="http://schemas.microsoft.com/office/drawing/2014/main" id="{CD389982-7C12-4DF7-96F5-F0D72C34F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56" r="5556"/>
            <a:stretch/>
          </p:blipFill>
          <p:spPr>
            <a:xfrm>
              <a:off x="60158" y="1147832"/>
              <a:ext cx="1440000" cy="1080000"/>
            </a:xfrm>
            <a:prstGeom prst="rect">
              <a:avLst/>
            </a:prstGeom>
          </p:spPr>
        </p:pic>
        <p:sp>
          <p:nvSpPr>
            <p:cNvPr id="89" name="4">
              <a:extLst>
                <a:ext uri="{FF2B5EF4-FFF2-40B4-BE49-F238E27FC236}">
                  <a16:creationId xmlns:a16="http://schemas.microsoft.com/office/drawing/2014/main" id="{C6E6E1C0-DB33-4914-9F77-5D892D25FE7F}"/>
                </a:ext>
              </a:extLst>
            </p:cNvPr>
            <p:cNvSpPr txBox="1"/>
            <p:nvPr/>
          </p:nvSpPr>
          <p:spPr>
            <a:xfrm>
              <a:off x="60158" y="1889539"/>
              <a:ext cx="1440000" cy="338554"/>
            </a:xfrm>
            <a:prstGeom prst="rect">
              <a:avLst/>
            </a:prstGeom>
            <a:solidFill>
              <a:srgbClr val="8B4513">
                <a:alpha val="8470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Brown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0B9C1C4-1EDE-40A2-B369-BFBDB4BE8DC5}"/>
              </a:ext>
            </a:extLst>
          </p:cNvPr>
          <p:cNvGrpSpPr/>
          <p:nvPr/>
        </p:nvGrpSpPr>
        <p:grpSpPr>
          <a:xfrm>
            <a:off x="1544873" y="1147832"/>
            <a:ext cx="1440000" cy="1080000"/>
            <a:chOff x="1544873" y="1147832"/>
            <a:chExt cx="1440000" cy="1080000"/>
          </a:xfrm>
        </p:grpSpPr>
        <p:pic>
          <p:nvPicPr>
            <p:cNvPr id="91" name="B&amp;I Lions" descr="A group of football players on a field&#10;&#10;Description automatically generated">
              <a:extLst>
                <a:ext uri="{FF2B5EF4-FFF2-40B4-BE49-F238E27FC236}">
                  <a16:creationId xmlns:a16="http://schemas.microsoft.com/office/drawing/2014/main" id="{97091A66-E578-4F59-9DCE-E8588E565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473" r="12473"/>
            <a:stretch/>
          </p:blipFill>
          <p:spPr>
            <a:xfrm>
              <a:off x="1544873" y="1147832"/>
              <a:ext cx="1440000" cy="1080000"/>
            </a:xfrm>
            <a:prstGeom prst="rect">
              <a:avLst/>
            </a:prstGeom>
          </p:spPr>
        </p:pic>
        <p:sp>
          <p:nvSpPr>
            <p:cNvPr id="92" name="5">
              <a:extLst>
                <a:ext uri="{FF2B5EF4-FFF2-40B4-BE49-F238E27FC236}">
                  <a16:creationId xmlns:a16="http://schemas.microsoft.com/office/drawing/2014/main" id="{BE4E71E0-6EBD-404A-AAC9-14635BD6EBE9}"/>
                </a:ext>
              </a:extLst>
            </p:cNvPr>
            <p:cNvSpPr txBox="1"/>
            <p:nvPr/>
          </p:nvSpPr>
          <p:spPr>
            <a:xfrm>
              <a:off x="1544873" y="1887767"/>
              <a:ext cx="1440000" cy="338554"/>
            </a:xfrm>
            <a:prstGeom prst="rect">
              <a:avLst/>
            </a:prstGeom>
            <a:solidFill>
              <a:srgbClr val="D4AF37">
                <a:alpha val="8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Gold</a:t>
              </a:r>
              <a:endParaRPr lang="en-ZA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AA4EDA4-887E-4D0E-AC73-E39003541613}"/>
              </a:ext>
            </a:extLst>
          </p:cNvPr>
          <p:cNvGrpSpPr/>
          <p:nvPr/>
        </p:nvGrpSpPr>
        <p:grpSpPr>
          <a:xfrm>
            <a:off x="3029588" y="1147832"/>
            <a:ext cx="1440000" cy="1080000"/>
            <a:chOff x="3029588" y="1147832"/>
            <a:chExt cx="1440000" cy="1080000"/>
          </a:xfrm>
        </p:grpSpPr>
        <p:pic>
          <p:nvPicPr>
            <p:cNvPr id="141" name="Polar Bears" descr="A picture containing polar, bear, outdoor, snow&#10;&#10;Description automatically generated">
              <a:extLst>
                <a:ext uri="{FF2B5EF4-FFF2-40B4-BE49-F238E27FC236}">
                  <a16:creationId xmlns:a16="http://schemas.microsoft.com/office/drawing/2014/main" id="{C290C11A-A307-4C04-86DE-987E937770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00" r="4600"/>
            <a:stretch/>
          </p:blipFill>
          <p:spPr>
            <a:xfrm>
              <a:off x="3029588" y="1147832"/>
              <a:ext cx="1440000" cy="1080000"/>
            </a:xfrm>
            <a:prstGeom prst="rect">
              <a:avLst/>
            </a:prstGeom>
          </p:spPr>
        </p:pic>
        <p:sp>
          <p:nvSpPr>
            <p:cNvPr id="142" name="6">
              <a:extLst>
                <a:ext uri="{FF2B5EF4-FFF2-40B4-BE49-F238E27FC236}">
                  <a16:creationId xmlns:a16="http://schemas.microsoft.com/office/drawing/2014/main" id="{37055B20-A5A2-424B-87F5-E7AE2CC93E9A}"/>
                </a:ext>
              </a:extLst>
            </p:cNvPr>
            <p:cNvSpPr txBox="1"/>
            <p:nvPr/>
          </p:nvSpPr>
          <p:spPr>
            <a:xfrm>
              <a:off x="3029588" y="1887996"/>
              <a:ext cx="1440000" cy="338554"/>
            </a:xfrm>
            <a:prstGeom prst="rect">
              <a:avLst/>
            </a:prstGeom>
            <a:solidFill>
              <a:schemeClr val="tx2">
                <a:alpha val="85098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Black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E0482DB-52A2-458D-938F-FD01CEC4D306}"/>
              </a:ext>
            </a:extLst>
          </p:cNvPr>
          <p:cNvGrpSpPr/>
          <p:nvPr/>
        </p:nvGrpSpPr>
        <p:grpSpPr>
          <a:xfrm>
            <a:off x="60158" y="2271601"/>
            <a:ext cx="1440000" cy="1080000"/>
            <a:chOff x="60158" y="2271601"/>
            <a:chExt cx="1440000" cy="1080000"/>
          </a:xfrm>
        </p:grpSpPr>
        <p:pic>
          <p:nvPicPr>
            <p:cNvPr id="144" name="Philadelphia Eagles" descr="A group of people jumping in front of a building&#10;&#10;Description automatically generated">
              <a:extLst>
                <a:ext uri="{FF2B5EF4-FFF2-40B4-BE49-F238E27FC236}">
                  <a16:creationId xmlns:a16="http://schemas.microsoft.com/office/drawing/2014/main" id="{F1890880-2E1B-44A0-94B2-95BAC37D8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56" r="5556"/>
            <a:stretch/>
          </p:blipFill>
          <p:spPr>
            <a:xfrm>
              <a:off x="60158" y="2271601"/>
              <a:ext cx="1440000" cy="1080000"/>
            </a:xfrm>
            <a:prstGeom prst="rect">
              <a:avLst/>
            </a:prstGeom>
          </p:spPr>
        </p:pic>
        <p:sp>
          <p:nvSpPr>
            <p:cNvPr id="145" name="7">
              <a:extLst>
                <a:ext uri="{FF2B5EF4-FFF2-40B4-BE49-F238E27FC236}">
                  <a16:creationId xmlns:a16="http://schemas.microsoft.com/office/drawing/2014/main" id="{119F77E9-A96E-4C44-8684-AB00951D9D35}"/>
                </a:ext>
              </a:extLst>
            </p:cNvPr>
            <p:cNvSpPr txBox="1"/>
            <p:nvPr/>
          </p:nvSpPr>
          <p:spPr>
            <a:xfrm>
              <a:off x="60158" y="3011996"/>
              <a:ext cx="1440000" cy="338554"/>
            </a:xfrm>
            <a:prstGeom prst="rect">
              <a:avLst/>
            </a:prstGeom>
            <a:solidFill>
              <a:srgbClr val="8B4513">
                <a:alpha val="8470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Brown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62F8C2A-3397-42C6-A383-97003EA86D99}"/>
              </a:ext>
            </a:extLst>
          </p:cNvPr>
          <p:cNvGrpSpPr/>
          <p:nvPr/>
        </p:nvGrpSpPr>
        <p:grpSpPr>
          <a:xfrm>
            <a:off x="1544873" y="2271601"/>
            <a:ext cx="1440000" cy="1080000"/>
            <a:chOff x="1544873" y="2271601"/>
            <a:chExt cx="1440000" cy="1080000"/>
          </a:xfrm>
        </p:grpSpPr>
        <p:pic>
          <p:nvPicPr>
            <p:cNvPr id="147" name="Bald Eagles" descr="A bird flying over a body of water&#10;&#10;Description automatically generated">
              <a:extLst>
                <a:ext uri="{FF2B5EF4-FFF2-40B4-BE49-F238E27FC236}">
                  <a16:creationId xmlns:a16="http://schemas.microsoft.com/office/drawing/2014/main" id="{A9886F36-43F5-41FF-AB8C-6760D4926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491" r="5491"/>
            <a:stretch/>
          </p:blipFill>
          <p:spPr>
            <a:xfrm>
              <a:off x="1544873" y="2271601"/>
              <a:ext cx="1440000" cy="1080000"/>
            </a:xfrm>
            <a:prstGeom prst="rect">
              <a:avLst/>
            </a:prstGeom>
          </p:spPr>
        </p:pic>
        <p:sp>
          <p:nvSpPr>
            <p:cNvPr id="148" name="8">
              <a:extLst>
                <a:ext uri="{FF2B5EF4-FFF2-40B4-BE49-F238E27FC236}">
                  <a16:creationId xmlns:a16="http://schemas.microsoft.com/office/drawing/2014/main" id="{6171E993-47EF-4C83-98FE-F805C2B946B7}"/>
                </a:ext>
              </a:extLst>
            </p:cNvPr>
            <p:cNvSpPr txBox="1"/>
            <p:nvPr/>
          </p:nvSpPr>
          <p:spPr>
            <a:xfrm>
              <a:off x="1544873" y="3011765"/>
              <a:ext cx="1440000" cy="338554"/>
            </a:xfrm>
            <a:prstGeom prst="rect">
              <a:avLst/>
            </a:prstGeom>
            <a:solidFill>
              <a:srgbClr val="D4AF37">
                <a:alpha val="8470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Gold</a:t>
              </a:r>
              <a:endParaRPr lang="en-ZA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0753D78-BD49-4212-A255-B8007E4BF332}"/>
              </a:ext>
            </a:extLst>
          </p:cNvPr>
          <p:cNvGrpSpPr/>
          <p:nvPr/>
        </p:nvGrpSpPr>
        <p:grpSpPr>
          <a:xfrm>
            <a:off x="3029588" y="2271601"/>
            <a:ext cx="1440000" cy="1080000"/>
            <a:chOff x="3029588" y="2271601"/>
            <a:chExt cx="1440000" cy="1080000"/>
          </a:xfrm>
        </p:grpSpPr>
        <p:pic>
          <p:nvPicPr>
            <p:cNvPr id="150" name="Detroit Lions" descr="A group of football players on a field&#10;&#10;Description automatically generated">
              <a:extLst>
                <a:ext uri="{FF2B5EF4-FFF2-40B4-BE49-F238E27FC236}">
                  <a16:creationId xmlns:a16="http://schemas.microsoft.com/office/drawing/2014/main" id="{674C2374-F85B-4281-BDC5-6016709DF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292" r="4292"/>
            <a:stretch/>
          </p:blipFill>
          <p:spPr>
            <a:xfrm>
              <a:off x="3029588" y="2271601"/>
              <a:ext cx="1440000" cy="1080000"/>
            </a:xfrm>
            <a:prstGeom prst="rect">
              <a:avLst/>
            </a:prstGeom>
          </p:spPr>
        </p:pic>
        <p:sp>
          <p:nvSpPr>
            <p:cNvPr id="151" name="9">
              <a:extLst>
                <a:ext uri="{FF2B5EF4-FFF2-40B4-BE49-F238E27FC236}">
                  <a16:creationId xmlns:a16="http://schemas.microsoft.com/office/drawing/2014/main" id="{EF5F9981-5C96-4C61-95B4-43F71108B8AE}"/>
                </a:ext>
              </a:extLst>
            </p:cNvPr>
            <p:cNvSpPr txBox="1"/>
            <p:nvPr/>
          </p:nvSpPr>
          <p:spPr>
            <a:xfrm>
              <a:off x="3029588" y="3011528"/>
              <a:ext cx="1440000" cy="338554"/>
            </a:xfrm>
            <a:prstGeom prst="rect">
              <a:avLst/>
            </a:prstGeom>
            <a:solidFill>
              <a:srgbClr val="D4AF37">
                <a:alpha val="8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Gold</a:t>
              </a:r>
              <a:endParaRPr lang="en-ZA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CAE9AE5-D2A4-45CA-A4CD-FE2B87ED9A69}"/>
              </a:ext>
            </a:extLst>
          </p:cNvPr>
          <p:cNvGrpSpPr/>
          <p:nvPr/>
        </p:nvGrpSpPr>
        <p:grpSpPr>
          <a:xfrm>
            <a:off x="60158" y="3399918"/>
            <a:ext cx="1440000" cy="1080000"/>
            <a:chOff x="60158" y="3399918"/>
            <a:chExt cx="1440000" cy="1080000"/>
          </a:xfrm>
        </p:grpSpPr>
        <p:pic>
          <p:nvPicPr>
            <p:cNvPr id="153" name="Cockatoos" descr="A flock of birds sitting on top of a grass covered field&#10;&#10;Description automatically generated">
              <a:extLst>
                <a:ext uri="{FF2B5EF4-FFF2-40B4-BE49-F238E27FC236}">
                  <a16:creationId xmlns:a16="http://schemas.microsoft.com/office/drawing/2014/main" id="{8E085EBC-A23F-4D35-9B7F-7FD17C527F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143" r="4143"/>
            <a:stretch/>
          </p:blipFill>
          <p:spPr>
            <a:xfrm>
              <a:off x="60158" y="3399918"/>
              <a:ext cx="1440000" cy="1080000"/>
            </a:xfrm>
            <a:prstGeom prst="rect">
              <a:avLst/>
            </a:prstGeom>
          </p:spPr>
        </p:pic>
        <p:sp>
          <p:nvSpPr>
            <p:cNvPr id="154" name="10">
              <a:extLst>
                <a:ext uri="{FF2B5EF4-FFF2-40B4-BE49-F238E27FC236}">
                  <a16:creationId xmlns:a16="http://schemas.microsoft.com/office/drawing/2014/main" id="{0CC21742-0E32-4284-803A-D2CDD8496BB4}"/>
                </a:ext>
              </a:extLst>
            </p:cNvPr>
            <p:cNvSpPr txBox="1"/>
            <p:nvPr/>
          </p:nvSpPr>
          <p:spPr>
            <a:xfrm>
              <a:off x="60158" y="4141070"/>
              <a:ext cx="1440000" cy="338554"/>
            </a:xfrm>
            <a:prstGeom prst="rect">
              <a:avLst/>
            </a:prstGeom>
            <a:solidFill>
              <a:srgbClr val="008000">
                <a:alpha val="8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Green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1C484FC-5B02-41A2-8FED-88569D17437A}"/>
              </a:ext>
            </a:extLst>
          </p:cNvPr>
          <p:cNvGrpSpPr/>
          <p:nvPr/>
        </p:nvGrpSpPr>
        <p:grpSpPr>
          <a:xfrm>
            <a:off x="1544873" y="3395370"/>
            <a:ext cx="1440000" cy="1080000"/>
            <a:chOff x="1544873" y="3395370"/>
            <a:chExt cx="1440000" cy="1080000"/>
          </a:xfrm>
        </p:grpSpPr>
        <p:pic>
          <p:nvPicPr>
            <p:cNvPr id="156" name="Chicago Bears" descr="A picture containing person, outdoor, game, player&#10;&#10;Description automatically generated">
              <a:extLst>
                <a:ext uri="{FF2B5EF4-FFF2-40B4-BE49-F238E27FC236}">
                  <a16:creationId xmlns:a16="http://schemas.microsoft.com/office/drawing/2014/main" id="{F57864B2-86A3-4D4B-B35C-109FAC8424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34" r="5534"/>
            <a:stretch/>
          </p:blipFill>
          <p:spPr>
            <a:xfrm>
              <a:off x="1544873" y="3395370"/>
              <a:ext cx="1440000" cy="1080000"/>
            </a:xfrm>
            <a:prstGeom prst="rect">
              <a:avLst/>
            </a:prstGeom>
            <a:solidFill>
              <a:srgbClr val="0000CD">
                <a:alpha val="84706"/>
              </a:srgbClr>
            </a:solidFill>
          </p:spPr>
        </p:pic>
        <p:sp>
          <p:nvSpPr>
            <p:cNvPr id="157" name="11">
              <a:extLst>
                <a:ext uri="{FF2B5EF4-FFF2-40B4-BE49-F238E27FC236}">
                  <a16:creationId xmlns:a16="http://schemas.microsoft.com/office/drawing/2014/main" id="{040283D6-316D-40BB-A54F-2CBFA601C03C}"/>
                </a:ext>
              </a:extLst>
            </p:cNvPr>
            <p:cNvSpPr txBox="1"/>
            <p:nvPr/>
          </p:nvSpPr>
          <p:spPr>
            <a:xfrm>
              <a:off x="1544873" y="4134753"/>
              <a:ext cx="1440000" cy="338554"/>
            </a:xfrm>
            <a:prstGeom prst="rect">
              <a:avLst/>
            </a:prstGeom>
            <a:solidFill>
              <a:srgbClr val="0000CD">
                <a:alpha val="8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Blue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9C46907-BE60-4CF6-84E6-C7E386ED086F}"/>
              </a:ext>
            </a:extLst>
          </p:cNvPr>
          <p:cNvGrpSpPr/>
          <p:nvPr/>
        </p:nvGrpSpPr>
        <p:grpSpPr>
          <a:xfrm>
            <a:off x="3029018" y="3395370"/>
            <a:ext cx="1440570" cy="1080000"/>
            <a:chOff x="3029018" y="3395370"/>
            <a:chExt cx="1440570" cy="1080000"/>
          </a:xfrm>
        </p:grpSpPr>
        <p:pic>
          <p:nvPicPr>
            <p:cNvPr id="159" name="Leopard" descr="A cat sitting on top of a leopard&#10;&#10;Description automatically generated">
              <a:extLst>
                <a:ext uri="{FF2B5EF4-FFF2-40B4-BE49-F238E27FC236}">
                  <a16:creationId xmlns:a16="http://schemas.microsoft.com/office/drawing/2014/main" id="{218D1F21-0162-45D3-9975-C74AA3D43E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56" r="5556"/>
            <a:stretch/>
          </p:blipFill>
          <p:spPr>
            <a:xfrm>
              <a:off x="3029588" y="3395370"/>
              <a:ext cx="1440000" cy="1080000"/>
            </a:xfrm>
            <a:prstGeom prst="rect">
              <a:avLst/>
            </a:prstGeom>
          </p:spPr>
        </p:pic>
        <p:sp>
          <p:nvSpPr>
            <p:cNvPr id="160" name="12">
              <a:extLst>
                <a:ext uri="{FF2B5EF4-FFF2-40B4-BE49-F238E27FC236}">
                  <a16:creationId xmlns:a16="http://schemas.microsoft.com/office/drawing/2014/main" id="{FB3A7AA6-A40F-4CBE-A584-A1E97B3D6155}"/>
                </a:ext>
              </a:extLst>
            </p:cNvPr>
            <p:cNvSpPr txBox="1"/>
            <p:nvPr/>
          </p:nvSpPr>
          <p:spPr>
            <a:xfrm>
              <a:off x="3029018" y="4134522"/>
              <a:ext cx="1440000" cy="338554"/>
            </a:xfrm>
            <a:prstGeom prst="rect">
              <a:avLst/>
            </a:prstGeom>
            <a:solidFill>
              <a:srgbClr val="C499CA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Lilac</a:t>
              </a:r>
              <a:endParaRPr lang="en-ZA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503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1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2" dur="1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4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8" dur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4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0" dur="1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2" grpId="0" animBg="1"/>
      <p:bldP spid="72" grpId="1" animBg="1"/>
      <p:bldP spid="72" grpId="2" animBg="1"/>
      <p:bldP spid="73" grpId="0" animBg="1"/>
      <p:bldP spid="73" grpId="1" animBg="1"/>
      <p:bldP spid="73" grpId="2" animBg="1"/>
      <p:bldP spid="74" grpId="0" animBg="1"/>
      <p:bldP spid="74" grpId="1" animBg="1"/>
      <p:bldP spid="74" grpId="2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77" grpId="0" animBg="1"/>
      <p:bldP spid="77" grpId="1" animBg="1"/>
      <p:bldP spid="77" grpId="2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ubtitle 2">
            <a:extLst>
              <a:ext uri="{FF2B5EF4-FFF2-40B4-BE49-F238E27FC236}">
                <a16:creationId xmlns:a16="http://schemas.microsoft.com/office/drawing/2014/main" id="{7F287413-B096-46A7-93A3-4D885C156610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70" name="Title">
            <a:extLst>
              <a:ext uri="{FF2B5EF4-FFF2-40B4-BE49-F238E27FC236}">
                <a16:creationId xmlns:a16="http://schemas.microsoft.com/office/drawing/2014/main" id="{A3B35F12-EE05-4C65-9C43-810575585CA0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Filter Context</a:t>
            </a:r>
          </a:p>
        </p:txBody>
      </p:sp>
      <p:sp>
        <p:nvSpPr>
          <p:cNvPr id="71" name="Subtitle">
            <a:extLst>
              <a:ext uri="{FF2B5EF4-FFF2-40B4-BE49-F238E27FC236}">
                <a16:creationId xmlns:a16="http://schemas.microsoft.com/office/drawing/2014/main" id="{015F36FB-CE34-4FA4-AEE5-898B68C09166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Within Visuals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289DB8B-329C-4B57-BC8D-E0E492227817}"/>
              </a:ext>
            </a:extLst>
          </p:cNvPr>
          <p:cNvGrpSpPr/>
          <p:nvPr/>
        </p:nvGrpSpPr>
        <p:grpSpPr>
          <a:xfrm>
            <a:off x="4674414" y="1146895"/>
            <a:ext cx="3608162" cy="732758"/>
            <a:chOff x="4688057" y="1175772"/>
            <a:chExt cx="3608162" cy="732758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40179C2-49E5-4A75-89DE-305746932D2B}"/>
                </a:ext>
              </a:extLst>
            </p:cNvPr>
            <p:cNvGrpSpPr/>
            <p:nvPr/>
          </p:nvGrpSpPr>
          <p:grpSpPr>
            <a:xfrm>
              <a:off x="5527078" y="1175772"/>
              <a:ext cx="2769141" cy="666352"/>
              <a:chOff x="5908078" y="1175772"/>
              <a:chExt cx="2769141" cy="666352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FA0B45D-54D3-4881-AC01-A3368C47FA88}"/>
                  </a:ext>
                </a:extLst>
              </p:cNvPr>
              <p:cNvSpPr txBox="1"/>
              <p:nvPr/>
            </p:nvSpPr>
            <p:spPr>
              <a:xfrm>
                <a:off x="5908078" y="1175772"/>
                <a:ext cx="2769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HOW MANY</a:t>
                </a:r>
                <a:endParaRPr lang="en-US" sz="1200" b="1" dirty="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8A3BA95-8FEB-41AE-BA24-E5B50685F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146676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images?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6EB5F57-3C9A-48AD-B392-3C4A9F003D26}"/>
                </a:ext>
              </a:extLst>
            </p:cNvPr>
            <p:cNvGrpSpPr/>
            <p:nvPr/>
          </p:nvGrpSpPr>
          <p:grpSpPr>
            <a:xfrm>
              <a:off x="4688057" y="1188530"/>
              <a:ext cx="720000" cy="720000"/>
              <a:chOff x="4849982" y="1188530"/>
              <a:chExt cx="720000" cy="720000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474F7990-8794-4862-88A7-92AC43DC4D7A}"/>
                  </a:ext>
                </a:extLst>
              </p:cNvPr>
              <p:cNvSpPr/>
              <p:nvPr/>
            </p:nvSpPr>
            <p:spPr>
              <a:xfrm>
                <a:off x="4849982" y="1188530"/>
                <a:ext cx="720000" cy="72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97" name="Graphic 96" descr="Checklist">
                <a:extLst>
                  <a:ext uri="{FF2B5EF4-FFF2-40B4-BE49-F238E27FC236}">
                    <a16:creationId xmlns:a16="http://schemas.microsoft.com/office/drawing/2014/main" id="{14BE66FB-F98B-4332-B300-3AC59AB9A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943775" y="1281907"/>
                <a:ext cx="532414" cy="532414"/>
              </a:xfrm>
              <a:prstGeom prst="rect">
                <a:avLst/>
              </a:prstGeom>
            </p:spPr>
          </p:pic>
        </p:grp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F7890CE0-54B1-4A91-AFD2-964ACD427FD6}"/>
              </a:ext>
            </a:extLst>
          </p:cNvPr>
          <p:cNvSpPr/>
          <p:nvPr/>
        </p:nvSpPr>
        <p:spPr>
          <a:xfrm>
            <a:off x="4674414" y="2020217"/>
            <a:ext cx="34389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1600" dirty="0">
                <a:solidFill>
                  <a:schemeClr val="accent1"/>
                </a:solidFill>
                <a:latin typeface="Consolas" panose="020B0609020204030204" pitchFamily="49" charset="0"/>
              </a:rPr>
              <a:t>[# of Photos] :=</a:t>
            </a:r>
            <a:br>
              <a:rPr lang="en-ZA" sz="1600" dirty="0">
                <a:solidFill>
                  <a:schemeClr val="accent1"/>
                </a:solidFill>
              </a:rPr>
            </a:br>
            <a:r>
              <a:rPr lang="en-ZA" sz="1600" dirty="0">
                <a:solidFill>
                  <a:srgbClr val="035ACA"/>
                </a:solidFill>
                <a:latin typeface="Consolas" panose="020B0609020204030204" pitchFamily="49" charset="0"/>
              </a:rPr>
              <a:t>COUNTROWS</a:t>
            </a:r>
            <a:r>
              <a:rPr lang="en-ZA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ZA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</a:t>
            </a:r>
            <a:r>
              <a:rPr lang="en-ZA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ZA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491DE-69C5-47B0-A551-E726379D1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64" y="2677600"/>
            <a:ext cx="2100278" cy="1795476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B5625F6D-EE9E-4E88-BA89-C8365D90B139}"/>
              </a:ext>
            </a:extLst>
          </p:cNvPr>
          <p:cNvGrpSpPr/>
          <p:nvPr/>
        </p:nvGrpSpPr>
        <p:grpSpPr>
          <a:xfrm>
            <a:off x="60158" y="24063"/>
            <a:ext cx="1440000" cy="1081099"/>
            <a:chOff x="60158" y="24063"/>
            <a:chExt cx="1440000" cy="1081099"/>
          </a:xfrm>
        </p:grpSpPr>
        <p:pic>
          <p:nvPicPr>
            <p:cNvPr id="54" name="Lion" descr="Animal on the rock&#10;&#10;Description automatically generated">
              <a:extLst>
                <a:ext uri="{FF2B5EF4-FFF2-40B4-BE49-F238E27FC236}">
                  <a16:creationId xmlns:a16="http://schemas.microsoft.com/office/drawing/2014/main" id="{6E32885B-458A-4FC2-955D-6C0F2ECE8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56" r="5556"/>
            <a:stretch/>
          </p:blipFill>
          <p:spPr>
            <a:xfrm>
              <a:off x="60158" y="24063"/>
              <a:ext cx="1440000" cy="1080000"/>
            </a:xfrm>
            <a:prstGeom prst="rect">
              <a:avLst/>
            </a:prstGeom>
          </p:spPr>
        </p:pic>
        <p:sp>
          <p:nvSpPr>
            <p:cNvPr id="55" name="1">
              <a:extLst>
                <a:ext uri="{FF2B5EF4-FFF2-40B4-BE49-F238E27FC236}">
                  <a16:creationId xmlns:a16="http://schemas.microsoft.com/office/drawing/2014/main" id="{F557C9C2-2FE3-4E9A-9F40-8E8D9D60132D}"/>
                </a:ext>
              </a:extLst>
            </p:cNvPr>
            <p:cNvSpPr txBox="1"/>
            <p:nvPr/>
          </p:nvSpPr>
          <p:spPr>
            <a:xfrm>
              <a:off x="60158" y="766608"/>
              <a:ext cx="1440000" cy="338554"/>
            </a:xfrm>
            <a:prstGeom prst="rect">
              <a:avLst/>
            </a:prstGeom>
            <a:solidFill>
              <a:schemeClr val="tx2">
                <a:alpha val="84706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Black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34D3A7B-6B9C-46D6-BB13-34ABC20AE347}"/>
              </a:ext>
            </a:extLst>
          </p:cNvPr>
          <p:cNvGrpSpPr/>
          <p:nvPr/>
        </p:nvGrpSpPr>
        <p:grpSpPr>
          <a:xfrm>
            <a:off x="1544873" y="24063"/>
            <a:ext cx="1440000" cy="1081099"/>
            <a:chOff x="1544873" y="24063"/>
            <a:chExt cx="1440000" cy="1081099"/>
          </a:xfrm>
        </p:grpSpPr>
        <p:pic>
          <p:nvPicPr>
            <p:cNvPr id="59" name="Macaws" descr="A colorful bird perched on top of a wooden fence&#10;&#10;Description automatically generated">
              <a:extLst>
                <a:ext uri="{FF2B5EF4-FFF2-40B4-BE49-F238E27FC236}">
                  <a16:creationId xmlns:a16="http://schemas.microsoft.com/office/drawing/2014/main" id="{23A97286-21DF-4DBC-B289-B9B77D491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56" r="20941"/>
            <a:stretch/>
          </p:blipFill>
          <p:spPr>
            <a:xfrm>
              <a:off x="1544873" y="24063"/>
              <a:ext cx="1440000" cy="1080000"/>
            </a:xfrm>
            <a:prstGeom prst="rect">
              <a:avLst/>
            </a:prstGeom>
            <a:solidFill>
              <a:schemeClr val="accent1">
                <a:alpha val="85098"/>
              </a:schemeClr>
            </a:solidFill>
          </p:spPr>
        </p:pic>
        <p:sp>
          <p:nvSpPr>
            <p:cNvPr id="60" name="2">
              <a:extLst>
                <a:ext uri="{FF2B5EF4-FFF2-40B4-BE49-F238E27FC236}">
                  <a16:creationId xmlns:a16="http://schemas.microsoft.com/office/drawing/2014/main" id="{08A04522-7537-4E36-B6C7-B0080B7D5373}"/>
                </a:ext>
              </a:extLst>
            </p:cNvPr>
            <p:cNvSpPr txBox="1"/>
            <p:nvPr/>
          </p:nvSpPr>
          <p:spPr>
            <a:xfrm>
              <a:off x="1544873" y="766608"/>
              <a:ext cx="1440000" cy="338554"/>
            </a:xfrm>
            <a:prstGeom prst="rect">
              <a:avLst/>
            </a:prstGeom>
            <a:solidFill>
              <a:srgbClr val="0000CD">
                <a:alpha val="8470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Blue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C6117B0-CF78-4F5C-8172-436E139FB12B}"/>
              </a:ext>
            </a:extLst>
          </p:cNvPr>
          <p:cNvGrpSpPr/>
          <p:nvPr/>
        </p:nvGrpSpPr>
        <p:grpSpPr>
          <a:xfrm>
            <a:off x="3029588" y="24063"/>
            <a:ext cx="1440000" cy="1080870"/>
            <a:chOff x="3029588" y="24063"/>
            <a:chExt cx="1440000" cy="1080870"/>
          </a:xfrm>
        </p:grpSpPr>
        <p:pic>
          <p:nvPicPr>
            <p:cNvPr id="62" name="Miami Dolpins" descr="A picture containing grass, toy, group, person&#10;&#10;Description automatically generated">
              <a:extLst>
                <a:ext uri="{FF2B5EF4-FFF2-40B4-BE49-F238E27FC236}">
                  <a16:creationId xmlns:a16="http://schemas.microsoft.com/office/drawing/2014/main" id="{4DD632E8-DF55-4F21-98C8-22D6C3258A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26" r="5526"/>
            <a:stretch/>
          </p:blipFill>
          <p:spPr>
            <a:xfrm>
              <a:off x="3029588" y="24063"/>
              <a:ext cx="1440000" cy="1080000"/>
            </a:xfrm>
            <a:prstGeom prst="rect">
              <a:avLst/>
            </a:prstGeom>
          </p:spPr>
        </p:pic>
        <p:sp>
          <p:nvSpPr>
            <p:cNvPr id="63" name="3">
              <a:extLst>
                <a:ext uri="{FF2B5EF4-FFF2-40B4-BE49-F238E27FC236}">
                  <a16:creationId xmlns:a16="http://schemas.microsoft.com/office/drawing/2014/main" id="{97DD622F-C339-4C21-8C5D-937462D8876C}"/>
                </a:ext>
              </a:extLst>
            </p:cNvPr>
            <p:cNvSpPr txBox="1"/>
            <p:nvPr/>
          </p:nvSpPr>
          <p:spPr>
            <a:xfrm>
              <a:off x="3029588" y="766379"/>
              <a:ext cx="1440000" cy="338554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5098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Grey</a:t>
              </a:r>
              <a:endParaRPr lang="en-ZA" sz="16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637871B-611F-48B6-8042-C701BEC74CD9}"/>
              </a:ext>
            </a:extLst>
          </p:cNvPr>
          <p:cNvGrpSpPr/>
          <p:nvPr/>
        </p:nvGrpSpPr>
        <p:grpSpPr>
          <a:xfrm>
            <a:off x="60158" y="1147832"/>
            <a:ext cx="1440000" cy="1080261"/>
            <a:chOff x="60158" y="1147832"/>
            <a:chExt cx="1440000" cy="1080261"/>
          </a:xfrm>
        </p:grpSpPr>
        <p:pic>
          <p:nvPicPr>
            <p:cNvPr id="65" name="Dolphin" descr="A person riding a wave on a surfboard in the water&#10;&#10;Description automatically generated">
              <a:extLst>
                <a:ext uri="{FF2B5EF4-FFF2-40B4-BE49-F238E27FC236}">
                  <a16:creationId xmlns:a16="http://schemas.microsoft.com/office/drawing/2014/main" id="{5B052344-A590-4FBC-B497-FF2063913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56" r="5556"/>
            <a:stretch/>
          </p:blipFill>
          <p:spPr>
            <a:xfrm>
              <a:off x="60158" y="1147832"/>
              <a:ext cx="1440000" cy="1080000"/>
            </a:xfrm>
            <a:prstGeom prst="rect">
              <a:avLst/>
            </a:prstGeom>
          </p:spPr>
        </p:pic>
        <p:sp>
          <p:nvSpPr>
            <p:cNvPr id="67" name="4">
              <a:extLst>
                <a:ext uri="{FF2B5EF4-FFF2-40B4-BE49-F238E27FC236}">
                  <a16:creationId xmlns:a16="http://schemas.microsoft.com/office/drawing/2014/main" id="{4162691C-65BB-4FBA-B2A5-4E1EC588E54A}"/>
                </a:ext>
              </a:extLst>
            </p:cNvPr>
            <p:cNvSpPr txBox="1"/>
            <p:nvPr/>
          </p:nvSpPr>
          <p:spPr>
            <a:xfrm>
              <a:off x="60158" y="1889539"/>
              <a:ext cx="1440000" cy="338554"/>
            </a:xfrm>
            <a:prstGeom prst="rect">
              <a:avLst/>
            </a:prstGeom>
            <a:solidFill>
              <a:srgbClr val="8B4513">
                <a:alpha val="8470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Brown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29E70D4-8C58-4AB0-A747-0B6CFF3C2AFD}"/>
              </a:ext>
            </a:extLst>
          </p:cNvPr>
          <p:cNvGrpSpPr/>
          <p:nvPr/>
        </p:nvGrpSpPr>
        <p:grpSpPr>
          <a:xfrm>
            <a:off x="1544873" y="1147832"/>
            <a:ext cx="1440000" cy="1080000"/>
            <a:chOff x="1544873" y="1147832"/>
            <a:chExt cx="1440000" cy="1080000"/>
          </a:xfrm>
        </p:grpSpPr>
        <p:pic>
          <p:nvPicPr>
            <p:cNvPr id="73" name="B&amp;I Lions" descr="A group of football players on a field&#10;&#10;Description automatically generated">
              <a:extLst>
                <a:ext uri="{FF2B5EF4-FFF2-40B4-BE49-F238E27FC236}">
                  <a16:creationId xmlns:a16="http://schemas.microsoft.com/office/drawing/2014/main" id="{54A07040-FC98-46F5-BB65-8B376CEA76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473" r="12473"/>
            <a:stretch/>
          </p:blipFill>
          <p:spPr>
            <a:xfrm>
              <a:off x="1544873" y="1147832"/>
              <a:ext cx="1440000" cy="1080000"/>
            </a:xfrm>
            <a:prstGeom prst="rect">
              <a:avLst/>
            </a:prstGeom>
          </p:spPr>
        </p:pic>
        <p:sp>
          <p:nvSpPr>
            <p:cNvPr id="74" name="5">
              <a:extLst>
                <a:ext uri="{FF2B5EF4-FFF2-40B4-BE49-F238E27FC236}">
                  <a16:creationId xmlns:a16="http://schemas.microsoft.com/office/drawing/2014/main" id="{91578977-CB11-4923-87D0-665B9A138484}"/>
                </a:ext>
              </a:extLst>
            </p:cNvPr>
            <p:cNvSpPr txBox="1"/>
            <p:nvPr/>
          </p:nvSpPr>
          <p:spPr>
            <a:xfrm>
              <a:off x="1544873" y="1887767"/>
              <a:ext cx="1440000" cy="338554"/>
            </a:xfrm>
            <a:prstGeom prst="rect">
              <a:avLst/>
            </a:prstGeom>
            <a:solidFill>
              <a:srgbClr val="D4AF37">
                <a:alpha val="8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Gold</a:t>
              </a:r>
              <a:endParaRPr lang="en-ZA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073C069-B4F9-40F8-B9CB-B45F35413BEE}"/>
              </a:ext>
            </a:extLst>
          </p:cNvPr>
          <p:cNvGrpSpPr/>
          <p:nvPr/>
        </p:nvGrpSpPr>
        <p:grpSpPr>
          <a:xfrm>
            <a:off x="3029588" y="1147832"/>
            <a:ext cx="1440000" cy="1080000"/>
            <a:chOff x="3029588" y="1147832"/>
            <a:chExt cx="1440000" cy="1080000"/>
          </a:xfrm>
        </p:grpSpPr>
        <p:pic>
          <p:nvPicPr>
            <p:cNvPr id="76" name="Polar Bears" descr="A picture containing polar, bear, outdoor, snow&#10;&#10;Description automatically generated">
              <a:extLst>
                <a:ext uri="{FF2B5EF4-FFF2-40B4-BE49-F238E27FC236}">
                  <a16:creationId xmlns:a16="http://schemas.microsoft.com/office/drawing/2014/main" id="{8921EE2E-C78E-4B9F-A35E-B392D5B70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00" r="4600"/>
            <a:stretch/>
          </p:blipFill>
          <p:spPr>
            <a:xfrm>
              <a:off x="3029588" y="1147832"/>
              <a:ext cx="1440000" cy="1080000"/>
            </a:xfrm>
            <a:prstGeom prst="rect">
              <a:avLst/>
            </a:prstGeom>
          </p:spPr>
        </p:pic>
        <p:sp>
          <p:nvSpPr>
            <p:cNvPr id="77" name="6">
              <a:extLst>
                <a:ext uri="{FF2B5EF4-FFF2-40B4-BE49-F238E27FC236}">
                  <a16:creationId xmlns:a16="http://schemas.microsoft.com/office/drawing/2014/main" id="{AC526FEA-5007-4EAD-8A59-655C13650A6A}"/>
                </a:ext>
              </a:extLst>
            </p:cNvPr>
            <p:cNvSpPr txBox="1"/>
            <p:nvPr/>
          </p:nvSpPr>
          <p:spPr>
            <a:xfrm>
              <a:off x="3029588" y="1887996"/>
              <a:ext cx="1440000" cy="338554"/>
            </a:xfrm>
            <a:prstGeom prst="rect">
              <a:avLst/>
            </a:prstGeom>
            <a:solidFill>
              <a:schemeClr val="tx2">
                <a:alpha val="85098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Black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98E2FF2-D9C2-4358-952D-AAE3A607BD8D}"/>
              </a:ext>
            </a:extLst>
          </p:cNvPr>
          <p:cNvGrpSpPr/>
          <p:nvPr/>
        </p:nvGrpSpPr>
        <p:grpSpPr>
          <a:xfrm>
            <a:off x="60158" y="2271601"/>
            <a:ext cx="1440000" cy="1080000"/>
            <a:chOff x="60158" y="2271601"/>
            <a:chExt cx="1440000" cy="1080000"/>
          </a:xfrm>
        </p:grpSpPr>
        <p:pic>
          <p:nvPicPr>
            <p:cNvPr id="79" name="Philadelphia Eagles" descr="A group of people jumping in front of a building&#10;&#10;Description automatically generated">
              <a:extLst>
                <a:ext uri="{FF2B5EF4-FFF2-40B4-BE49-F238E27FC236}">
                  <a16:creationId xmlns:a16="http://schemas.microsoft.com/office/drawing/2014/main" id="{E64D1F22-7401-4DAD-BAD3-1335C602E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56" r="5556"/>
            <a:stretch/>
          </p:blipFill>
          <p:spPr>
            <a:xfrm>
              <a:off x="60158" y="2271601"/>
              <a:ext cx="1440000" cy="1080000"/>
            </a:xfrm>
            <a:prstGeom prst="rect">
              <a:avLst/>
            </a:prstGeom>
          </p:spPr>
        </p:pic>
        <p:sp>
          <p:nvSpPr>
            <p:cNvPr id="80" name="7">
              <a:extLst>
                <a:ext uri="{FF2B5EF4-FFF2-40B4-BE49-F238E27FC236}">
                  <a16:creationId xmlns:a16="http://schemas.microsoft.com/office/drawing/2014/main" id="{86301D39-5284-4503-8ACA-EF25BB731AAE}"/>
                </a:ext>
              </a:extLst>
            </p:cNvPr>
            <p:cNvSpPr txBox="1"/>
            <p:nvPr/>
          </p:nvSpPr>
          <p:spPr>
            <a:xfrm>
              <a:off x="60158" y="3011996"/>
              <a:ext cx="1440000" cy="338554"/>
            </a:xfrm>
            <a:prstGeom prst="rect">
              <a:avLst/>
            </a:prstGeom>
            <a:solidFill>
              <a:srgbClr val="8B4513">
                <a:alpha val="8470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Brown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DF7D670-F819-46F5-ACAA-7009713EA86C}"/>
              </a:ext>
            </a:extLst>
          </p:cNvPr>
          <p:cNvGrpSpPr/>
          <p:nvPr/>
        </p:nvGrpSpPr>
        <p:grpSpPr>
          <a:xfrm>
            <a:off x="1544873" y="2271601"/>
            <a:ext cx="1440000" cy="1080000"/>
            <a:chOff x="1544873" y="2271601"/>
            <a:chExt cx="1440000" cy="1080000"/>
          </a:xfrm>
        </p:grpSpPr>
        <p:pic>
          <p:nvPicPr>
            <p:cNvPr id="82" name="Bald Eagles" descr="A bird flying over a body of water&#10;&#10;Description automatically generated">
              <a:extLst>
                <a:ext uri="{FF2B5EF4-FFF2-40B4-BE49-F238E27FC236}">
                  <a16:creationId xmlns:a16="http://schemas.microsoft.com/office/drawing/2014/main" id="{4EB3C900-6114-4A44-8F63-CB875ADD5E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491" r="5491"/>
            <a:stretch/>
          </p:blipFill>
          <p:spPr>
            <a:xfrm>
              <a:off x="1544873" y="2271601"/>
              <a:ext cx="1440000" cy="1080000"/>
            </a:xfrm>
            <a:prstGeom prst="rect">
              <a:avLst/>
            </a:prstGeom>
          </p:spPr>
        </p:pic>
        <p:sp>
          <p:nvSpPr>
            <p:cNvPr id="83" name="8">
              <a:extLst>
                <a:ext uri="{FF2B5EF4-FFF2-40B4-BE49-F238E27FC236}">
                  <a16:creationId xmlns:a16="http://schemas.microsoft.com/office/drawing/2014/main" id="{631CDFC9-C436-4C7D-83A1-2ACA00E54143}"/>
                </a:ext>
              </a:extLst>
            </p:cNvPr>
            <p:cNvSpPr txBox="1"/>
            <p:nvPr/>
          </p:nvSpPr>
          <p:spPr>
            <a:xfrm>
              <a:off x="1544873" y="3011765"/>
              <a:ext cx="1440000" cy="338554"/>
            </a:xfrm>
            <a:prstGeom prst="rect">
              <a:avLst/>
            </a:prstGeom>
            <a:solidFill>
              <a:srgbClr val="D4AF37">
                <a:alpha val="8470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Gold</a:t>
              </a:r>
              <a:endParaRPr lang="en-ZA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D679887-CCA6-4BA6-8DB9-FCA0C98C1EFC}"/>
              </a:ext>
            </a:extLst>
          </p:cNvPr>
          <p:cNvGrpSpPr/>
          <p:nvPr/>
        </p:nvGrpSpPr>
        <p:grpSpPr>
          <a:xfrm>
            <a:off x="3029588" y="2271601"/>
            <a:ext cx="1440000" cy="1080000"/>
            <a:chOff x="3029588" y="2271601"/>
            <a:chExt cx="1440000" cy="1080000"/>
          </a:xfrm>
        </p:grpSpPr>
        <p:pic>
          <p:nvPicPr>
            <p:cNvPr id="85" name="Detroit Lions" descr="A group of football players on a field&#10;&#10;Description automatically generated">
              <a:extLst>
                <a:ext uri="{FF2B5EF4-FFF2-40B4-BE49-F238E27FC236}">
                  <a16:creationId xmlns:a16="http://schemas.microsoft.com/office/drawing/2014/main" id="{5E2D8D6E-40E5-4E04-A610-C72B78D6B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292" r="4292"/>
            <a:stretch/>
          </p:blipFill>
          <p:spPr>
            <a:xfrm>
              <a:off x="3029588" y="2271601"/>
              <a:ext cx="1440000" cy="1080000"/>
            </a:xfrm>
            <a:prstGeom prst="rect">
              <a:avLst/>
            </a:prstGeom>
          </p:spPr>
        </p:pic>
        <p:sp>
          <p:nvSpPr>
            <p:cNvPr id="86" name="9">
              <a:extLst>
                <a:ext uri="{FF2B5EF4-FFF2-40B4-BE49-F238E27FC236}">
                  <a16:creationId xmlns:a16="http://schemas.microsoft.com/office/drawing/2014/main" id="{1B5811E9-F77D-42D9-8FA6-F91258C26731}"/>
                </a:ext>
              </a:extLst>
            </p:cNvPr>
            <p:cNvSpPr txBox="1"/>
            <p:nvPr/>
          </p:nvSpPr>
          <p:spPr>
            <a:xfrm>
              <a:off x="3029588" y="3011528"/>
              <a:ext cx="1440000" cy="338554"/>
            </a:xfrm>
            <a:prstGeom prst="rect">
              <a:avLst/>
            </a:prstGeom>
            <a:solidFill>
              <a:srgbClr val="D4AF37">
                <a:alpha val="8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Gold</a:t>
              </a:r>
              <a:endParaRPr lang="en-ZA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F36B8F1-6E94-4CA5-BBE3-1A96E40B7B19}"/>
              </a:ext>
            </a:extLst>
          </p:cNvPr>
          <p:cNvGrpSpPr/>
          <p:nvPr/>
        </p:nvGrpSpPr>
        <p:grpSpPr>
          <a:xfrm>
            <a:off x="60158" y="3399918"/>
            <a:ext cx="1440000" cy="1080000"/>
            <a:chOff x="60158" y="3399918"/>
            <a:chExt cx="1440000" cy="1080000"/>
          </a:xfrm>
        </p:grpSpPr>
        <p:pic>
          <p:nvPicPr>
            <p:cNvPr id="88" name="Cockatoos" descr="A flock of birds sitting on top of a grass covered field&#10;&#10;Description automatically generated">
              <a:extLst>
                <a:ext uri="{FF2B5EF4-FFF2-40B4-BE49-F238E27FC236}">
                  <a16:creationId xmlns:a16="http://schemas.microsoft.com/office/drawing/2014/main" id="{AE1CC603-D88F-4036-9F63-2349B12067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143" r="4143"/>
            <a:stretch/>
          </p:blipFill>
          <p:spPr>
            <a:xfrm>
              <a:off x="60158" y="3399918"/>
              <a:ext cx="1440000" cy="1080000"/>
            </a:xfrm>
            <a:prstGeom prst="rect">
              <a:avLst/>
            </a:prstGeom>
          </p:spPr>
        </p:pic>
        <p:sp>
          <p:nvSpPr>
            <p:cNvPr id="89" name="10">
              <a:extLst>
                <a:ext uri="{FF2B5EF4-FFF2-40B4-BE49-F238E27FC236}">
                  <a16:creationId xmlns:a16="http://schemas.microsoft.com/office/drawing/2014/main" id="{7711A975-48E8-40E9-8082-E33D7AE6826B}"/>
                </a:ext>
              </a:extLst>
            </p:cNvPr>
            <p:cNvSpPr txBox="1"/>
            <p:nvPr/>
          </p:nvSpPr>
          <p:spPr>
            <a:xfrm>
              <a:off x="60158" y="4141070"/>
              <a:ext cx="1440000" cy="338554"/>
            </a:xfrm>
            <a:prstGeom prst="rect">
              <a:avLst/>
            </a:prstGeom>
            <a:solidFill>
              <a:srgbClr val="008000">
                <a:alpha val="8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Green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D209E1C-FA9E-410E-9A3B-2B8C5A45B27C}"/>
              </a:ext>
            </a:extLst>
          </p:cNvPr>
          <p:cNvGrpSpPr/>
          <p:nvPr/>
        </p:nvGrpSpPr>
        <p:grpSpPr>
          <a:xfrm>
            <a:off x="1544873" y="3395370"/>
            <a:ext cx="1440000" cy="1080000"/>
            <a:chOff x="1544873" y="3395370"/>
            <a:chExt cx="1440000" cy="1080000"/>
          </a:xfrm>
        </p:grpSpPr>
        <p:pic>
          <p:nvPicPr>
            <p:cNvPr id="91" name="Chicago Bears" descr="A picture containing person, outdoor, game, player&#10;&#10;Description automatically generated">
              <a:extLst>
                <a:ext uri="{FF2B5EF4-FFF2-40B4-BE49-F238E27FC236}">
                  <a16:creationId xmlns:a16="http://schemas.microsoft.com/office/drawing/2014/main" id="{617B3FF3-36FF-44EB-9387-E9627D68DC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34" r="5534"/>
            <a:stretch/>
          </p:blipFill>
          <p:spPr>
            <a:xfrm>
              <a:off x="1544873" y="3395370"/>
              <a:ext cx="1440000" cy="1080000"/>
            </a:xfrm>
            <a:prstGeom prst="rect">
              <a:avLst/>
            </a:prstGeom>
            <a:solidFill>
              <a:srgbClr val="0000CD">
                <a:alpha val="84706"/>
              </a:srgbClr>
            </a:solidFill>
          </p:spPr>
        </p:pic>
        <p:sp>
          <p:nvSpPr>
            <p:cNvPr id="92" name="11">
              <a:extLst>
                <a:ext uri="{FF2B5EF4-FFF2-40B4-BE49-F238E27FC236}">
                  <a16:creationId xmlns:a16="http://schemas.microsoft.com/office/drawing/2014/main" id="{D1C09523-B997-42C3-A61F-A3865F86FA17}"/>
                </a:ext>
              </a:extLst>
            </p:cNvPr>
            <p:cNvSpPr txBox="1"/>
            <p:nvPr/>
          </p:nvSpPr>
          <p:spPr>
            <a:xfrm>
              <a:off x="1544873" y="4134753"/>
              <a:ext cx="1440000" cy="338554"/>
            </a:xfrm>
            <a:prstGeom prst="rect">
              <a:avLst/>
            </a:prstGeom>
            <a:solidFill>
              <a:srgbClr val="0000CD">
                <a:alpha val="8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Blue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DC95215-2A89-4198-ABD9-6201D656F357}"/>
              </a:ext>
            </a:extLst>
          </p:cNvPr>
          <p:cNvGrpSpPr/>
          <p:nvPr/>
        </p:nvGrpSpPr>
        <p:grpSpPr>
          <a:xfrm>
            <a:off x="3029018" y="3395370"/>
            <a:ext cx="1440570" cy="1080000"/>
            <a:chOff x="3029018" y="3395370"/>
            <a:chExt cx="1440570" cy="1080000"/>
          </a:xfrm>
        </p:grpSpPr>
        <p:pic>
          <p:nvPicPr>
            <p:cNvPr id="135" name="Leopard" descr="A cat sitting on top of a leopard&#10;&#10;Description automatically generated">
              <a:extLst>
                <a:ext uri="{FF2B5EF4-FFF2-40B4-BE49-F238E27FC236}">
                  <a16:creationId xmlns:a16="http://schemas.microsoft.com/office/drawing/2014/main" id="{78C1B4B4-9AA2-4849-A619-62F199CD5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56" r="5556"/>
            <a:stretch/>
          </p:blipFill>
          <p:spPr>
            <a:xfrm>
              <a:off x="3029588" y="3395370"/>
              <a:ext cx="1440000" cy="1080000"/>
            </a:xfrm>
            <a:prstGeom prst="rect">
              <a:avLst/>
            </a:prstGeom>
          </p:spPr>
        </p:pic>
        <p:sp>
          <p:nvSpPr>
            <p:cNvPr id="136" name="12">
              <a:extLst>
                <a:ext uri="{FF2B5EF4-FFF2-40B4-BE49-F238E27FC236}">
                  <a16:creationId xmlns:a16="http://schemas.microsoft.com/office/drawing/2014/main" id="{BDE0A54A-2368-46F5-BFDC-F9F1C9821E60}"/>
                </a:ext>
              </a:extLst>
            </p:cNvPr>
            <p:cNvSpPr txBox="1"/>
            <p:nvPr/>
          </p:nvSpPr>
          <p:spPr>
            <a:xfrm>
              <a:off x="3029018" y="4134522"/>
              <a:ext cx="1440000" cy="338554"/>
            </a:xfrm>
            <a:prstGeom prst="rect">
              <a:avLst/>
            </a:prstGeom>
            <a:solidFill>
              <a:srgbClr val="C499CA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Lilac</a:t>
              </a:r>
              <a:endParaRPr lang="en-ZA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6" name="Arrow: Left 5">
            <a:extLst>
              <a:ext uri="{FF2B5EF4-FFF2-40B4-BE49-F238E27FC236}">
                <a16:creationId xmlns:a16="http://schemas.microsoft.com/office/drawing/2014/main" id="{B06D094A-BCDD-4CC5-BDEB-306F8675727C}"/>
              </a:ext>
            </a:extLst>
          </p:cNvPr>
          <p:cNvSpPr/>
          <p:nvPr/>
        </p:nvSpPr>
        <p:spPr>
          <a:xfrm>
            <a:off x="6855142" y="4201197"/>
            <a:ext cx="490537" cy="3385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136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373DCF-FF82-4A96-A5D1-FF4051B7DD61}"/>
              </a:ext>
            </a:extLst>
          </p:cNvPr>
          <p:cNvSpPr txBox="1"/>
          <p:nvPr/>
        </p:nvSpPr>
        <p:spPr>
          <a:xfrm>
            <a:off x="27438" y="1143743"/>
            <a:ext cx="2769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A50042-1226-4372-8C95-383978BA5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7" y="1459538"/>
            <a:ext cx="2769141" cy="61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Book -, Page- and Visual Level filters will all affect the context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14B13-7EA2-4D5B-8602-BFFD8590C05E}"/>
              </a:ext>
            </a:extLst>
          </p:cNvPr>
          <p:cNvSpPr txBox="1"/>
          <p:nvPr/>
        </p:nvSpPr>
        <p:spPr>
          <a:xfrm>
            <a:off x="-117987" y="2899915"/>
            <a:ext cx="2914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3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External Visuals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F9A457-8FCF-4BCC-9284-9D7184E5A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7" y="3215711"/>
            <a:ext cx="2769141" cy="59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User interactions with other visual</a:t>
            </a:r>
          </a:p>
          <a:p>
            <a:pPr algn="r">
              <a:lnSpc>
                <a:spcPct val="150000"/>
              </a:lnSpc>
            </a:pPr>
            <a:r>
              <a:rPr lang="en-US" sz="1100" i="1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*Depending on Visual Interactions settings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93123-8A1E-4CB8-86B6-4E498D20CD9E}"/>
              </a:ext>
            </a:extLst>
          </p:cNvPr>
          <p:cNvSpPr txBox="1"/>
          <p:nvPr/>
        </p:nvSpPr>
        <p:spPr>
          <a:xfrm>
            <a:off x="6346628" y="1143743"/>
            <a:ext cx="2769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Slicers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15A79B-935C-4B0D-BB6A-3ADF7475C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6627" y="1459538"/>
            <a:ext cx="2769141" cy="33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Slicer selections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890CC-C854-4A28-852C-E9ADBEE51759}"/>
              </a:ext>
            </a:extLst>
          </p:cNvPr>
          <p:cNvSpPr txBox="1"/>
          <p:nvPr/>
        </p:nvSpPr>
        <p:spPr>
          <a:xfrm>
            <a:off x="6346628" y="2899915"/>
            <a:ext cx="2769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Within Visuals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567C6C-D0C8-406E-8CB3-F582D3A79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6627" y="3215711"/>
            <a:ext cx="2769141" cy="61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Axes | Legends | Details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Rows | Columns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E089FA-6E31-44F5-93E9-A0F0FD6261FA}"/>
              </a:ext>
            </a:extLst>
          </p:cNvPr>
          <p:cNvGrpSpPr/>
          <p:nvPr/>
        </p:nvGrpSpPr>
        <p:grpSpPr>
          <a:xfrm>
            <a:off x="2953268" y="1160888"/>
            <a:ext cx="1505358" cy="1533702"/>
            <a:chOff x="2953268" y="1308375"/>
            <a:chExt cx="1505358" cy="1533702"/>
          </a:xfrm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65B1C42C-E6A3-466D-BACA-620C3342C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3268" y="1308375"/>
              <a:ext cx="1505358" cy="1533702"/>
            </a:xfrm>
            <a:custGeom>
              <a:avLst/>
              <a:gdLst>
                <a:gd name="T0" fmla="*/ 957 w 962"/>
                <a:gd name="T1" fmla="*/ 976 h 980"/>
                <a:gd name="T2" fmla="*/ 957 w 962"/>
                <a:gd name="T3" fmla="*/ 976 h 980"/>
                <a:gd name="T4" fmla="*/ 962 w 962"/>
                <a:gd name="T5" fmla="*/ 964 h 980"/>
                <a:gd name="T6" fmla="*/ 962 w 962"/>
                <a:gd name="T7" fmla="*/ 396 h 980"/>
                <a:gd name="T8" fmla="*/ 957 w 962"/>
                <a:gd name="T9" fmla="*/ 384 h 980"/>
                <a:gd name="T10" fmla="*/ 579 w 962"/>
                <a:gd name="T11" fmla="*/ 7 h 980"/>
                <a:gd name="T12" fmla="*/ 556 w 962"/>
                <a:gd name="T13" fmla="*/ 7 h 980"/>
                <a:gd name="T14" fmla="*/ 6 w 962"/>
                <a:gd name="T15" fmla="*/ 557 h 980"/>
                <a:gd name="T16" fmla="*/ 6 w 962"/>
                <a:gd name="T17" fmla="*/ 580 h 980"/>
                <a:gd name="T18" fmla="*/ 402 w 962"/>
                <a:gd name="T19" fmla="*/ 976 h 980"/>
                <a:gd name="T20" fmla="*/ 414 w 962"/>
                <a:gd name="T21" fmla="*/ 980 h 980"/>
                <a:gd name="T22" fmla="*/ 945 w 962"/>
                <a:gd name="T23" fmla="*/ 980 h 980"/>
                <a:gd name="T24" fmla="*/ 957 w 962"/>
                <a:gd name="T25" fmla="*/ 976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80">
                  <a:moveTo>
                    <a:pt x="957" y="976"/>
                  </a:moveTo>
                  <a:cubicBezTo>
                    <a:pt x="957" y="976"/>
                    <a:pt x="957" y="976"/>
                    <a:pt x="957" y="976"/>
                  </a:cubicBezTo>
                  <a:cubicBezTo>
                    <a:pt x="960" y="973"/>
                    <a:pt x="962" y="968"/>
                    <a:pt x="962" y="964"/>
                  </a:cubicBezTo>
                  <a:cubicBezTo>
                    <a:pt x="962" y="396"/>
                    <a:pt x="962" y="396"/>
                    <a:pt x="962" y="396"/>
                  </a:cubicBezTo>
                  <a:cubicBezTo>
                    <a:pt x="962" y="391"/>
                    <a:pt x="960" y="387"/>
                    <a:pt x="957" y="384"/>
                  </a:cubicBezTo>
                  <a:cubicBezTo>
                    <a:pt x="579" y="7"/>
                    <a:pt x="579" y="7"/>
                    <a:pt x="579" y="7"/>
                  </a:cubicBezTo>
                  <a:cubicBezTo>
                    <a:pt x="573" y="0"/>
                    <a:pt x="563" y="0"/>
                    <a:pt x="556" y="7"/>
                  </a:cubicBezTo>
                  <a:cubicBezTo>
                    <a:pt x="6" y="557"/>
                    <a:pt x="6" y="557"/>
                    <a:pt x="6" y="557"/>
                  </a:cubicBezTo>
                  <a:cubicBezTo>
                    <a:pt x="0" y="563"/>
                    <a:pt x="0" y="573"/>
                    <a:pt x="6" y="580"/>
                  </a:cubicBezTo>
                  <a:cubicBezTo>
                    <a:pt x="402" y="976"/>
                    <a:pt x="402" y="976"/>
                    <a:pt x="402" y="976"/>
                  </a:cubicBezTo>
                  <a:cubicBezTo>
                    <a:pt x="405" y="979"/>
                    <a:pt x="410" y="980"/>
                    <a:pt x="414" y="980"/>
                  </a:cubicBezTo>
                  <a:cubicBezTo>
                    <a:pt x="945" y="980"/>
                    <a:pt x="945" y="980"/>
                    <a:pt x="945" y="980"/>
                  </a:cubicBezTo>
                  <a:cubicBezTo>
                    <a:pt x="950" y="980"/>
                    <a:pt x="954" y="979"/>
                    <a:pt x="957" y="976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 dirty="0"/>
            </a:p>
          </p:txBody>
        </p:sp>
        <p:pic>
          <p:nvPicPr>
            <p:cNvPr id="12" name="Picture 1" descr="Filter">
              <a:extLst>
                <a:ext uri="{FF2B5EF4-FFF2-40B4-BE49-F238E27FC236}">
                  <a16:creationId xmlns:a16="http://schemas.microsoft.com/office/drawing/2014/main" id="{670C161B-A6CA-46BA-B8C5-9E76FED2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564731" y="1998653"/>
              <a:ext cx="457200" cy="4572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399927-6503-4DF9-91A4-65F1C8403FB1}"/>
              </a:ext>
            </a:extLst>
          </p:cNvPr>
          <p:cNvGrpSpPr/>
          <p:nvPr/>
        </p:nvGrpSpPr>
        <p:grpSpPr>
          <a:xfrm>
            <a:off x="4657031" y="1160888"/>
            <a:ext cx="1533702" cy="1542100"/>
            <a:chOff x="4657031" y="1308375"/>
            <a:chExt cx="1533702" cy="1542100"/>
          </a:xfrm>
        </p:grpSpPr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AAD896DF-B3B0-452A-BB0F-87887CD2F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031" y="1308375"/>
              <a:ext cx="1533702" cy="1542100"/>
            </a:xfrm>
            <a:custGeom>
              <a:avLst/>
              <a:gdLst>
                <a:gd name="T0" fmla="*/ 30 w 980"/>
                <a:gd name="T1" fmla="*/ 980 h 985"/>
                <a:gd name="T2" fmla="*/ 566 w 980"/>
                <a:gd name="T3" fmla="*/ 980 h 985"/>
                <a:gd name="T4" fmla="*/ 578 w 980"/>
                <a:gd name="T5" fmla="*/ 976 h 985"/>
                <a:gd name="T6" fmla="*/ 974 w 980"/>
                <a:gd name="T7" fmla="*/ 580 h 985"/>
                <a:gd name="T8" fmla="*/ 974 w 980"/>
                <a:gd name="T9" fmla="*/ 557 h 985"/>
                <a:gd name="T10" fmla="*/ 424 w 980"/>
                <a:gd name="T11" fmla="*/ 7 h 985"/>
                <a:gd name="T12" fmla="*/ 401 w 980"/>
                <a:gd name="T13" fmla="*/ 7 h 985"/>
                <a:gd name="T14" fmla="*/ 5 w 980"/>
                <a:gd name="T15" fmla="*/ 403 h 985"/>
                <a:gd name="T16" fmla="*/ 0 w 980"/>
                <a:gd name="T17" fmla="*/ 414 h 985"/>
                <a:gd name="T18" fmla="*/ 0 w 980"/>
                <a:gd name="T19" fmla="*/ 956 h 985"/>
                <a:gd name="T20" fmla="*/ 30 w 980"/>
                <a:gd name="T21" fmla="*/ 98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0" h="985">
                  <a:moveTo>
                    <a:pt x="30" y="980"/>
                  </a:moveTo>
                  <a:cubicBezTo>
                    <a:pt x="566" y="980"/>
                    <a:pt x="566" y="980"/>
                    <a:pt x="566" y="980"/>
                  </a:cubicBezTo>
                  <a:cubicBezTo>
                    <a:pt x="571" y="980"/>
                    <a:pt x="575" y="979"/>
                    <a:pt x="578" y="976"/>
                  </a:cubicBezTo>
                  <a:cubicBezTo>
                    <a:pt x="974" y="580"/>
                    <a:pt x="974" y="580"/>
                    <a:pt x="974" y="580"/>
                  </a:cubicBezTo>
                  <a:cubicBezTo>
                    <a:pt x="980" y="573"/>
                    <a:pt x="980" y="563"/>
                    <a:pt x="974" y="557"/>
                  </a:cubicBezTo>
                  <a:cubicBezTo>
                    <a:pt x="424" y="7"/>
                    <a:pt x="424" y="7"/>
                    <a:pt x="424" y="7"/>
                  </a:cubicBezTo>
                  <a:cubicBezTo>
                    <a:pt x="417" y="0"/>
                    <a:pt x="407" y="0"/>
                    <a:pt x="401" y="7"/>
                  </a:cubicBezTo>
                  <a:cubicBezTo>
                    <a:pt x="5" y="403"/>
                    <a:pt x="5" y="403"/>
                    <a:pt x="5" y="403"/>
                  </a:cubicBezTo>
                  <a:cubicBezTo>
                    <a:pt x="2" y="406"/>
                    <a:pt x="0" y="410"/>
                    <a:pt x="0" y="414"/>
                  </a:cubicBezTo>
                  <a:cubicBezTo>
                    <a:pt x="0" y="956"/>
                    <a:pt x="0" y="956"/>
                    <a:pt x="0" y="956"/>
                  </a:cubicBezTo>
                  <a:cubicBezTo>
                    <a:pt x="0" y="985"/>
                    <a:pt x="17" y="980"/>
                    <a:pt x="30" y="980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 dirty="0"/>
            </a:p>
          </p:txBody>
        </p:sp>
        <p:pic>
          <p:nvPicPr>
            <p:cNvPr id="15" name="Picture 2" descr="Cake slice">
              <a:extLst>
                <a:ext uri="{FF2B5EF4-FFF2-40B4-BE49-F238E27FC236}">
                  <a16:creationId xmlns:a16="http://schemas.microsoft.com/office/drawing/2014/main" id="{673568E4-B686-4600-80DE-B3B3FABBD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070089" y="1973561"/>
              <a:ext cx="457200" cy="4572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8A901B-06F0-4C38-BD58-FAC91D8C225B}"/>
              </a:ext>
            </a:extLst>
          </p:cNvPr>
          <p:cNvGrpSpPr/>
          <p:nvPr/>
        </p:nvGrpSpPr>
        <p:grpSpPr>
          <a:xfrm>
            <a:off x="2953268" y="2895095"/>
            <a:ext cx="1505358" cy="1504309"/>
            <a:chOff x="2953268" y="3042582"/>
            <a:chExt cx="1505358" cy="1504309"/>
          </a:xfrm>
        </p:grpSpPr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6630CE1D-087A-48D6-B894-DB5480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3268" y="3042582"/>
              <a:ext cx="1505358" cy="1504309"/>
            </a:xfrm>
            <a:custGeom>
              <a:avLst/>
              <a:gdLst>
                <a:gd name="T0" fmla="*/ 384 w 962"/>
                <a:gd name="T1" fmla="*/ 5 h 961"/>
                <a:gd name="T2" fmla="*/ 6 w 962"/>
                <a:gd name="T3" fmla="*/ 382 h 961"/>
                <a:gd name="T4" fmla="*/ 6 w 962"/>
                <a:gd name="T5" fmla="*/ 405 h 961"/>
                <a:gd name="T6" fmla="*/ 556 w 962"/>
                <a:gd name="T7" fmla="*/ 955 h 961"/>
                <a:gd name="T8" fmla="*/ 579 w 962"/>
                <a:gd name="T9" fmla="*/ 955 h 961"/>
                <a:gd name="T10" fmla="*/ 957 w 962"/>
                <a:gd name="T11" fmla="*/ 578 h 961"/>
                <a:gd name="T12" fmla="*/ 962 w 962"/>
                <a:gd name="T13" fmla="*/ 566 h 961"/>
                <a:gd name="T14" fmla="*/ 962 w 962"/>
                <a:gd name="T15" fmla="*/ 16 h 961"/>
                <a:gd name="T16" fmla="*/ 945 w 962"/>
                <a:gd name="T17" fmla="*/ 0 h 961"/>
                <a:gd name="T18" fmla="*/ 395 w 962"/>
                <a:gd name="T19" fmla="*/ 0 h 961"/>
                <a:gd name="T20" fmla="*/ 384 w 962"/>
                <a:gd name="T21" fmla="*/ 5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2" h="961">
                  <a:moveTo>
                    <a:pt x="384" y="5"/>
                  </a:moveTo>
                  <a:cubicBezTo>
                    <a:pt x="6" y="382"/>
                    <a:pt x="6" y="382"/>
                    <a:pt x="6" y="382"/>
                  </a:cubicBezTo>
                  <a:cubicBezTo>
                    <a:pt x="0" y="388"/>
                    <a:pt x="0" y="399"/>
                    <a:pt x="6" y="405"/>
                  </a:cubicBezTo>
                  <a:cubicBezTo>
                    <a:pt x="556" y="955"/>
                    <a:pt x="556" y="955"/>
                    <a:pt x="556" y="955"/>
                  </a:cubicBezTo>
                  <a:cubicBezTo>
                    <a:pt x="563" y="961"/>
                    <a:pt x="573" y="961"/>
                    <a:pt x="579" y="955"/>
                  </a:cubicBezTo>
                  <a:cubicBezTo>
                    <a:pt x="957" y="578"/>
                    <a:pt x="957" y="578"/>
                    <a:pt x="957" y="578"/>
                  </a:cubicBezTo>
                  <a:cubicBezTo>
                    <a:pt x="960" y="575"/>
                    <a:pt x="962" y="570"/>
                    <a:pt x="962" y="566"/>
                  </a:cubicBezTo>
                  <a:cubicBezTo>
                    <a:pt x="962" y="16"/>
                    <a:pt x="962" y="16"/>
                    <a:pt x="962" y="16"/>
                  </a:cubicBezTo>
                  <a:cubicBezTo>
                    <a:pt x="962" y="7"/>
                    <a:pt x="954" y="0"/>
                    <a:pt x="945" y="0"/>
                  </a:cubicBezTo>
                  <a:cubicBezTo>
                    <a:pt x="395" y="0"/>
                    <a:pt x="395" y="0"/>
                    <a:pt x="395" y="0"/>
                  </a:cubicBezTo>
                  <a:cubicBezTo>
                    <a:pt x="391" y="0"/>
                    <a:pt x="387" y="2"/>
                    <a:pt x="384" y="5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/>
            </a:p>
          </p:txBody>
        </p:sp>
        <p:pic>
          <p:nvPicPr>
            <p:cNvPr id="18" name="Picture 3" descr="Workflow">
              <a:extLst>
                <a:ext uri="{FF2B5EF4-FFF2-40B4-BE49-F238E27FC236}">
                  <a16:creationId xmlns:a16="http://schemas.microsoft.com/office/drawing/2014/main" id="{4E8684E8-61D9-478C-8B86-9329F99E6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650456" y="3422780"/>
              <a:ext cx="457200" cy="4572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745FDE7-95C5-4420-913D-8F1C3434604C}"/>
              </a:ext>
            </a:extLst>
          </p:cNvPr>
          <p:cNvGrpSpPr/>
          <p:nvPr/>
        </p:nvGrpSpPr>
        <p:grpSpPr>
          <a:xfrm>
            <a:off x="4657031" y="2895095"/>
            <a:ext cx="1533702" cy="1504309"/>
            <a:chOff x="4657031" y="3042582"/>
            <a:chExt cx="1533702" cy="15043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CE70A4A-657D-4A0A-B2E4-5A65538F7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031" y="3042582"/>
              <a:ext cx="1533702" cy="1504309"/>
            </a:xfrm>
            <a:custGeom>
              <a:avLst/>
              <a:gdLst>
                <a:gd name="T0" fmla="*/ 5 w 980"/>
                <a:gd name="T1" fmla="*/ 5 h 961"/>
                <a:gd name="T2" fmla="*/ 5 w 980"/>
                <a:gd name="T3" fmla="*/ 5 h 961"/>
                <a:gd name="T4" fmla="*/ 0 w 980"/>
                <a:gd name="T5" fmla="*/ 16 h 961"/>
                <a:gd name="T6" fmla="*/ 0 w 980"/>
                <a:gd name="T7" fmla="*/ 548 h 961"/>
                <a:gd name="T8" fmla="*/ 5 w 980"/>
                <a:gd name="T9" fmla="*/ 559 h 961"/>
                <a:gd name="T10" fmla="*/ 401 w 980"/>
                <a:gd name="T11" fmla="*/ 955 h 961"/>
                <a:gd name="T12" fmla="*/ 424 w 980"/>
                <a:gd name="T13" fmla="*/ 955 h 961"/>
                <a:gd name="T14" fmla="*/ 974 w 980"/>
                <a:gd name="T15" fmla="*/ 405 h 961"/>
                <a:gd name="T16" fmla="*/ 974 w 980"/>
                <a:gd name="T17" fmla="*/ 382 h 961"/>
                <a:gd name="T18" fmla="*/ 596 w 980"/>
                <a:gd name="T19" fmla="*/ 5 h 961"/>
                <a:gd name="T20" fmla="*/ 585 w 980"/>
                <a:gd name="T21" fmla="*/ 0 h 961"/>
                <a:gd name="T22" fmla="*/ 16 w 980"/>
                <a:gd name="T23" fmla="*/ 0 h 961"/>
                <a:gd name="T24" fmla="*/ 5 w 980"/>
                <a:gd name="T25" fmla="*/ 5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0" h="961"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8"/>
                    <a:pt x="0" y="12"/>
                    <a:pt x="0" y="16"/>
                  </a:cubicBezTo>
                  <a:cubicBezTo>
                    <a:pt x="0" y="548"/>
                    <a:pt x="0" y="548"/>
                    <a:pt x="0" y="548"/>
                  </a:cubicBezTo>
                  <a:cubicBezTo>
                    <a:pt x="0" y="552"/>
                    <a:pt x="2" y="556"/>
                    <a:pt x="5" y="559"/>
                  </a:cubicBezTo>
                  <a:cubicBezTo>
                    <a:pt x="401" y="955"/>
                    <a:pt x="401" y="955"/>
                    <a:pt x="401" y="955"/>
                  </a:cubicBezTo>
                  <a:cubicBezTo>
                    <a:pt x="407" y="961"/>
                    <a:pt x="417" y="961"/>
                    <a:pt x="424" y="955"/>
                  </a:cubicBezTo>
                  <a:cubicBezTo>
                    <a:pt x="974" y="405"/>
                    <a:pt x="974" y="405"/>
                    <a:pt x="974" y="405"/>
                  </a:cubicBezTo>
                  <a:cubicBezTo>
                    <a:pt x="980" y="399"/>
                    <a:pt x="980" y="388"/>
                    <a:pt x="974" y="382"/>
                  </a:cubicBezTo>
                  <a:cubicBezTo>
                    <a:pt x="596" y="5"/>
                    <a:pt x="596" y="5"/>
                    <a:pt x="596" y="5"/>
                  </a:cubicBezTo>
                  <a:cubicBezTo>
                    <a:pt x="593" y="2"/>
                    <a:pt x="589" y="0"/>
                    <a:pt x="58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2"/>
                    <a:pt x="5" y="5"/>
                  </a:cubicBezTo>
                  <a:close/>
                </a:path>
              </a:pathLst>
            </a:custGeom>
            <a:solidFill>
              <a:schemeClr val="accent4"/>
            </a:solidFill>
            <a:ln w="38100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/>
            </a:p>
          </p:txBody>
        </p:sp>
        <p:pic>
          <p:nvPicPr>
            <p:cNvPr id="21" name="Picture 4" descr="Pie chart">
              <a:extLst>
                <a:ext uri="{FF2B5EF4-FFF2-40B4-BE49-F238E27FC236}">
                  <a16:creationId xmlns:a16="http://schemas.microsoft.com/office/drawing/2014/main" id="{DBA76AD3-D20F-4C94-B003-8B2201D5D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070089" y="3422780"/>
              <a:ext cx="457200" cy="457200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B95C891-D826-4511-95DA-CB5F1AC78169}"/>
              </a:ext>
            </a:extLst>
          </p:cNvPr>
          <p:cNvSpPr txBox="1">
            <a:spLocks/>
          </p:cNvSpPr>
          <p:nvPr/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Z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What influences Filter Context?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889259B1-D3F9-416F-9E79-98EF41869D63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</p:spTree>
    <p:extLst>
      <p:ext uri="{BB962C8B-B14F-4D97-AF65-F5344CB8AC3E}">
        <p14:creationId xmlns:p14="http://schemas.microsoft.com/office/powerpoint/2010/main" val="354098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69" name="Subtitle 2">
            <a:extLst>
              <a:ext uri="{FF2B5EF4-FFF2-40B4-BE49-F238E27FC236}">
                <a16:creationId xmlns:a16="http://schemas.microsoft.com/office/drawing/2014/main" id="{7F287413-B096-46A7-93A3-4D885C156610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70" name="Title">
            <a:extLst>
              <a:ext uri="{FF2B5EF4-FFF2-40B4-BE49-F238E27FC236}">
                <a16:creationId xmlns:a16="http://schemas.microsoft.com/office/drawing/2014/main" id="{A3B35F12-EE05-4C65-9C43-810575585CA0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Filter Context</a:t>
            </a:r>
          </a:p>
        </p:txBody>
      </p:sp>
      <p:sp>
        <p:nvSpPr>
          <p:cNvPr id="71" name="Subtitle">
            <a:extLst>
              <a:ext uri="{FF2B5EF4-FFF2-40B4-BE49-F238E27FC236}">
                <a16:creationId xmlns:a16="http://schemas.microsoft.com/office/drawing/2014/main" id="{015F36FB-CE34-4FA4-AEE5-898B68C09166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External Visuals</a:t>
            </a:r>
          </a:p>
        </p:txBody>
      </p:sp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3029588" y="4136816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1901053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★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39" name="1">
            <a:extLst>
              <a:ext uri="{FF2B5EF4-FFF2-40B4-BE49-F238E27FC236}">
                <a16:creationId xmlns:a16="http://schemas.microsoft.com/office/drawing/2014/main" id="{9380685B-59B7-46EA-860A-3AA2352343ED}"/>
              </a:ext>
            </a:extLst>
          </p:cNvPr>
          <p:cNvSpPr txBox="1"/>
          <p:nvPr/>
        </p:nvSpPr>
        <p:spPr>
          <a:xfrm>
            <a:off x="60158" y="765919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0" name="2">
            <a:extLst>
              <a:ext uri="{FF2B5EF4-FFF2-40B4-BE49-F238E27FC236}">
                <a16:creationId xmlns:a16="http://schemas.microsoft.com/office/drawing/2014/main" id="{112E628B-9D0F-4793-8F4E-DCFCCD349358}"/>
              </a:ext>
            </a:extLst>
          </p:cNvPr>
          <p:cNvSpPr txBox="1"/>
          <p:nvPr/>
        </p:nvSpPr>
        <p:spPr>
          <a:xfrm>
            <a:off x="1544873" y="765919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1" name="3">
            <a:extLst>
              <a:ext uri="{FF2B5EF4-FFF2-40B4-BE49-F238E27FC236}">
                <a16:creationId xmlns:a16="http://schemas.microsoft.com/office/drawing/2014/main" id="{B5810E4B-9D10-41B3-A84E-44A1304A307E}"/>
              </a:ext>
            </a:extLst>
          </p:cNvPr>
          <p:cNvSpPr txBox="1"/>
          <p:nvPr/>
        </p:nvSpPr>
        <p:spPr>
          <a:xfrm>
            <a:off x="3029588" y="765690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2" name="4">
            <a:extLst>
              <a:ext uri="{FF2B5EF4-FFF2-40B4-BE49-F238E27FC236}">
                <a16:creationId xmlns:a16="http://schemas.microsoft.com/office/drawing/2014/main" id="{370B6909-3239-4281-B304-0373B5A26E6F}"/>
              </a:ext>
            </a:extLst>
          </p:cNvPr>
          <p:cNvSpPr txBox="1"/>
          <p:nvPr/>
        </p:nvSpPr>
        <p:spPr>
          <a:xfrm>
            <a:off x="60158" y="1888850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3" name="5">
            <a:extLst>
              <a:ext uri="{FF2B5EF4-FFF2-40B4-BE49-F238E27FC236}">
                <a16:creationId xmlns:a16="http://schemas.microsoft.com/office/drawing/2014/main" id="{026DC9C0-0D28-4860-BD5D-8AC93C9C446D}"/>
              </a:ext>
            </a:extLst>
          </p:cNvPr>
          <p:cNvSpPr txBox="1"/>
          <p:nvPr/>
        </p:nvSpPr>
        <p:spPr>
          <a:xfrm>
            <a:off x="1544873" y="1887078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Evening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4" name="6">
            <a:extLst>
              <a:ext uri="{FF2B5EF4-FFF2-40B4-BE49-F238E27FC236}">
                <a16:creationId xmlns:a16="http://schemas.microsoft.com/office/drawing/2014/main" id="{5CF5CFB7-BF82-4B1D-B071-1030B9D0E71F}"/>
              </a:ext>
            </a:extLst>
          </p:cNvPr>
          <p:cNvSpPr txBox="1"/>
          <p:nvPr/>
        </p:nvSpPr>
        <p:spPr>
          <a:xfrm>
            <a:off x="3029588" y="1887307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5" name="7">
            <a:extLst>
              <a:ext uri="{FF2B5EF4-FFF2-40B4-BE49-F238E27FC236}">
                <a16:creationId xmlns:a16="http://schemas.microsoft.com/office/drawing/2014/main" id="{76EB1FB7-88A2-47F6-B48C-F5AE40BFCDC4}"/>
              </a:ext>
            </a:extLst>
          </p:cNvPr>
          <p:cNvSpPr txBox="1"/>
          <p:nvPr/>
        </p:nvSpPr>
        <p:spPr>
          <a:xfrm>
            <a:off x="60158" y="3011307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6" name="8">
            <a:extLst>
              <a:ext uri="{FF2B5EF4-FFF2-40B4-BE49-F238E27FC236}">
                <a16:creationId xmlns:a16="http://schemas.microsoft.com/office/drawing/2014/main" id="{7F60AB2F-47DC-406E-A9F7-8DA2FEBBD43B}"/>
              </a:ext>
            </a:extLst>
          </p:cNvPr>
          <p:cNvSpPr txBox="1"/>
          <p:nvPr/>
        </p:nvSpPr>
        <p:spPr>
          <a:xfrm>
            <a:off x="1544873" y="3011076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Night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7" name="9">
            <a:extLst>
              <a:ext uri="{FF2B5EF4-FFF2-40B4-BE49-F238E27FC236}">
                <a16:creationId xmlns:a16="http://schemas.microsoft.com/office/drawing/2014/main" id="{1D547B5C-9398-4472-B622-EF77E0012EBD}"/>
              </a:ext>
            </a:extLst>
          </p:cNvPr>
          <p:cNvSpPr txBox="1"/>
          <p:nvPr/>
        </p:nvSpPr>
        <p:spPr>
          <a:xfrm>
            <a:off x="3029588" y="3010839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8" name="10">
            <a:extLst>
              <a:ext uri="{FF2B5EF4-FFF2-40B4-BE49-F238E27FC236}">
                <a16:creationId xmlns:a16="http://schemas.microsoft.com/office/drawing/2014/main" id="{01D60911-CCF2-404C-BD34-C07FD2090FD5}"/>
              </a:ext>
            </a:extLst>
          </p:cNvPr>
          <p:cNvSpPr txBox="1"/>
          <p:nvPr/>
        </p:nvSpPr>
        <p:spPr>
          <a:xfrm>
            <a:off x="60158" y="4140381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9" name="11">
            <a:extLst>
              <a:ext uri="{FF2B5EF4-FFF2-40B4-BE49-F238E27FC236}">
                <a16:creationId xmlns:a16="http://schemas.microsoft.com/office/drawing/2014/main" id="{170C91B0-F370-4B72-B00E-041F6AC22EEE}"/>
              </a:ext>
            </a:extLst>
          </p:cNvPr>
          <p:cNvSpPr txBox="1"/>
          <p:nvPr/>
        </p:nvSpPr>
        <p:spPr>
          <a:xfrm>
            <a:off x="1544873" y="4134064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</a:p>
        </p:txBody>
      </p:sp>
      <p:sp>
        <p:nvSpPr>
          <p:cNvPr id="50" name="12">
            <a:extLst>
              <a:ext uri="{FF2B5EF4-FFF2-40B4-BE49-F238E27FC236}">
                <a16:creationId xmlns:a16="http://schemas.microsoft.com/office/drawing/2014/main" id="{27279409-74D5-4688-9B01-DBF7511A42A2}"/>
              </a:ext>
            </a:extLst>
          </p:cNvPr>
          <p:cNvSpPr txBox="1"/>
          <p:nvPr/>
        </p:nvSpPr>
        <p:spPr>
          <a:xfrm>
            <a:off x="3029018" y="4133833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Evening</a:t>
            </a:r>
            <a:endParaRPr lang="en-ZA" sz="1600" dirty="0">
              <a:solidFill>
                <a:schemeClr val="bg2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B4F3917-1EEE-4851-B631-40107BA8C357}"/>
              </a:ext>
            </a:extLst>
          </p:cNvPr>
          <p:cNvGrpSpPr/>
          <p:nvPr/>
        </p:nvGrpSpPr>
        <p:grpSpPr>
          <a:xfrm>
            <a:off x="4674414" y="1146895"/>
            <a:ext cx="3808451" cy="746528"/>
            <a:chOff x="4688057" y="2804762"/>
            <a:chExt cx="3808451" cy="74652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213A5B5-1061-4A41-8827-ACB1662D8AD3}"/>
                </a:ext>
              </a:extLst>
            </p:cNvPr>
            <p:cNvGrpSpPr/>
            <p:nvPr/>
          </p:nvGrpSpPr>
          <p:grpSpPr>
            <a:xfrm>
              <a:off x="5527078" y="2804762"/>
              <a:ext cx="2969430" cy="666352"/>
              <a:chOff x="5908078" y="2804762"/>
              <a:chExt cx="2969430" cy="666352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406A58E-73B6-46F2-9210-2CBD396025EC}"/>
                  </a:ext>
                </a:extLst>
              </p:cNvPr>
              <p:cNvSpPr txBox="1"/>
              <p:nvPr/>
            </p:nvSpPr>
            <p:spPr>
              <a:xfrm>
                <a:off x="5908078" y="2804762"/>
                <a:ext cx="2969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WHAT’S THE AVERAGE</a:t>
                </a:r>
                <a:endParaRPr lang="en-US" sz="1200" b="1" dirty="0">
                  <a:solidFill>
                    <a:schemeClr val="accent2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0248611-4B22-4615-9DDF-44DD800ECA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309575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subject rating?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60F4ECA-AABE-4C37-8C1B-59DCF9CB776D}"/>
                </a:ext>
              </a:extLst>
            </p:cNvPr>
            <p:cNvGrpSpPr/>
            <p:nvPr/>
          </p:nvGrpSpPr>
          <p:grpSpPr>
            <a:xfrm>
              <a:off x="4688057" y="2831290"/>
              <a:ext cx="720000" cy="720000"/>
              <a:chOff x="4849982" y="2831290"/>
              <a:chExt cx="720000" cy="72000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35A0055-4EDC-4840-A47C-B1AEBECA49D6}"/>
                  </a:ext>
                </a:extLst>
              </p:cNvPr>
              <p:cNvSpPr/>
              <p:nvPr/>
            </p:nvSpPr>
            <p:spPr>
              <a:xfrm>
                <a:off x="4849982" y="2831290"/>
                <a:ext cx="720000" cy="72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55" name="Graphic 54" descr="Bug under magnifying glass">
                <a:extLst>
                  <a:ext uri="{FF2B5EF4-FFF2-40B4-BE49-F238E27FC236}">
                    <a16:creationId xmlns:a16="http://schemas.microsoft.com/office/drawing/2014/main" id="{3B165315-C914-4BBC-BD1E-40175A9500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943582" y="2908545"/>
                <a:ext cx="532800" cy="532800"/>
              </a:xfrm>
              <a:prstGeom prst="rect">
                <a:avLst/>
              </a:prstGeom>
            </p:spPr>
          </p:pic>
        </p:grp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5DE1A780-2286-4502-8625-2263B4CECC14}"/>
              </a:ext>
            </a:extLst>
          </p:cNvPr>
          <p:cNvSpPr/>
          <p:nvPr/>
        </p:nvSpPr>
        <p:spPr>
          <a:xfrm>
            <a:off x="4768014" y="2822354"/>
            <a:ext cx="1911178" cy="1260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2"/>
                </a:solidFill>
              </a:rPr>
              <a:t>4.5</a:t>
            </a:r>
            <a:endParaRPr lang="en-ZA" sz="6600" dirty="0">
              <a:solidFill>
                <a:schemeClr val="bg2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CB2D7AF-EDB3-401C-A7D8-B4F780A44F96}"/>
              </a:ext>
            </a:extLst>
          </p:cNvPr>
          <p:cNvSpPr/>
          <p:nvPr/>
        </p:nvSpPr>
        <p:spPr>
          <a:xfrm>
            <a:off x="4674414" y="2025413"/>
            <a:ext cx="3937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[Average Subject Rating] :=</a:t>
            </a:r>
            <a:br>
              <a:rPr lang="en-US" sz="1600" dirty="0">
                <a:solidFill>
                  <a:schemeClr val="accent2"/>
                </a:solidFill>
              </a:rPr>
            </a:br>
            <a:r>
              <a:rPr lang="en-US" sz="1600" dirty="0">
                <a:solidFill>
                  <a:srgbClr val="035ACA"/>
                </a:solidFill>
                <a:latin typeface="Consolas" panose="020B0609020204030204" pitchFamily="49" charset="0"/>
              </a:rPr>
              <a:t>AVERAGE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Photo[Subject Rating]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ZA" sz="16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B4E1AEA-5907-4225-B6B9-A364040DBEF6}"/>
              </a:ext>
            </a:extLst>
          </p:cNvPr>
          <p:cNvSpPr/>
          <p:nvPr/>
        </p:nvSpPr>
        <p:spPr>
          <a:xfrm>
            <a:off x="4764638" y="2822353"/>
            <a:ext cx="1911178" cy="1260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tx2"/>
                </a:solidFill>
              </a:rPr>
              <a:t>3.42</a:t>
            </a:r>
            <a:endParaRPr lang="en-ZA" sz="6600" dirty="0">
              <a:solidFill>
                <a:schemeClr val="tx2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F0DA2F-32E8-46F1-8B25-C75159BD788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67066" y="2811601"/>
            <a:ext cx="1838338" cy="122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1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8" grpId="0" animBg="1"/>
      <p:bldP spid="7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9714F-B06E-47F8-A35E-C2276FD6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dirty="0"/>
              <a:t>Filter Context</a:t>
            </a:r>
          </a:p>
        </p:txBody>
      </p:sp>
    </p:spTree>
    <p:extLst>
      <p:ext uri="{BB962C8B-B14F-4D97-AF65-F5344CB8AC3E}">
        <p14:creationId xmlns:p14="http://schemas.microsoft.com/office/powerpoint/2010/main" val="4097965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739211" y="2267195"/>
            <a:ext cx="31217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Understanding explicit filter context (visible on report) is the first step towards mastering DAX. Later, we will learn how to create and modify filter contexts from within DAX formulas</a:t>
            </a:r>
          </a:p>
        </p:txBody>
      </p:sp>
      <p:sp>
        <p:nvSpPr>
          <p:cNvPr id="20" name="Oval 19"/>
          <p:cNvSpPr/>
          <p:nvPr/>
        </p:nvSpPr>
        <p:spPr>
          <a:xfrm>
            <a:off x="7301394" y="1630472"/>
            <a:ext cx="548640" cy="5486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pic>
        <p:nvPicPr>
          <p:cNvPr id="27" name="Picture 26" descr="Warn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82401" y="1691268"/>
            <a:ext cx="386626" cy="38662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D8FD698-E23C-4F53-8B9D-6FD0348FD68A}"/>
              </a:ext>
            </a:extLst>
          </p:cNvPr>
          <p:cNvGrpSpPr/>
          <p:nvPr/>
        </p:nvGrpSpPr>
        <p:grpSpPr>
          <a:xfrm>
            <a:off x="0" y="1452714"/>
            <a:ext cx="6128657" cy="480060"/>
            <a:chOff x="0" y="1452714"/>
            <a:chExt cx="6128657" cy="480060"/>
          </a:xfrm>
        </p:grpSpPr>
        <p:sp>
          <p:nvSpPr>
            <p:cNvPr id="12" name="Pentagon 11"/>
            <p:cNvSpPr/>
            <p:nvPr/>
          </p:nvSpPr>
          <p:spPr>
            <a:xfrm>
              <a:off x="0" y="1452714"/>
              <a:ext cx="6128657" cy="48006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61" y="1576804"/>
              <a:ext cx="5796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+mj-lt"/>
                  <a:ea typeface="Roboto Condensed" panose="02000000000000000000" pitchFamily="2" charset="0"/>
                </a:rPr>
                <a:t>EVERY DATA POINT IS CALCULATED WITHIN ITS OWN FILTER CONTEXT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60DB6F8-A783-4DF5-B80D-837851BE59FB}"/>
              </a:ext>
            </a:extLst>
          </p:cNvPr>
          <p:cNvGrpSpPr/>
          <p:nvPr/>
        </p:nvGrpSpPr>
        <p:grpSpPr>
          <a:xfrm>
            <a:off x="0" y="1933489"/>
            <a:ext cx="5464628" cy="480060"/>
            <a:chOff x="0" y="1933489"/>
            <a:chExt cx="5464628" cy="480060"/>
          </a:xfrm>
        </p:grpSpPr>
        <p:sp>
          <p:nvSpPr>
            <p:cNvPr id="13" name="Pentagon 12"/>
            <p:cNvSpPr/>
            <p:nvPr/>
          </p:nvSpPr>
          <p:spPr>
            <a:xfrm>
              <a:off x="0" y="1933489"/>
              <a:ext cx="5464628" cy="48006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961" y="2049706"/>
              <a:ext cx="52434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latin typeface="+mj-lt"/>
                  <a:ea typeface="Roboto Condensed" panose="02000000000000000000" pitchFamily="2" charset="0"/>
                </a:rPr>
                <a:t>TOTAL CALCULATIONS HAVE AN EXPLICIT FILTER CONTEXT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4AFC18F-BA14-4696-BDA8-04E8065F5854}"/>
              </a:ext>
            </a:extLst>
          </p:cNvPr>
          <p:cNvGrpSpPr/>
          <p:nvPr/>
        </p:nvGrpSpPr>
        <p:grpSpPr>
          <a:xfrm>
            <a:off x="0" y="2413549"/>
            <a:ext cx="4789715" cy="480060"/>
            <a:chOff x="0" y="2413549"/>
            <a:chExt cx="4789715" cy="480060"/>
          </a:xfrm>
        </p:grpSpPr>
        <p:sp>
          <p:nvSpPr>
            <p:cNvPr id="14" name="Pentagon 13"/>
            <p:cNvSpPr/>
            <p:nvPr/>
          </p:nvSpPr>
          <p:spPr>
            <a:xfrm>
              <a:off x="0" y="2413549"/>
              <a:ext cx="4789715" cy="48006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1961" y="2519083"/>
              <a:ext cx="4643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ea typeface="Roboto Condensed" panose="02000000000000000000" pitchFamily="2" charset="0"/>
                </a:rPr>
                <a:t>FILTER CONTEXT RESPECTS EXPLICIT RELATIONSHIPS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25FAA36-8CC8-4813-93C2-E7FEBCC93512}"/>
              </a:ext>
            </a:extLst>
          </p:cNvPr>
          <p:cNvGrpSpPr/>
          <p:nvPr/>
        </p:nvGrpSpPr>
        <p:grpSpPr>
          <a:xfrm>
            <a:off x="0" y="2882927"/>
            <a:ext cx="4609563" cy="480060"/>
            <a:chOff x="0" y="2882927"/>
            <a:chExt cx="4609563" cy="480060"/>
          </a:xfrm>
        </p:grpSpPr>
        <p:sp>
          <p:nvSpPr>
            <p:cNvPr id="15" name="Pentagon 14"/>
            <p:cNvSpPr/>
            <p:nvPr/>
          </p:nvSpPr>
          <p:spPr>
            <a:xfrm>
              <a:off x="0" y="2882927"/>
              <a:ext cx="4136573" cy="480060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1961" y="3005878"/>
              <a:ext cx="4557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+mj-lt"/>
                  <a:ea typeface="Roboto Condensed" panose="02000000000000000000" pitchFamily="2" charset="0"/>
                </a:rPr>
                <a:t>FILTER CONTEXT IS CUMULATIVE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EB07ECF-2449-4861-8E6F-D1E4B2FF7870}"/>
              </a:ext>
            </a:extLst>
          </p:cNvPr>
          <p:cNvGrpSpPr/>
          <p:nvPr/>
        </p:nvGrpSpPr>
        <p:grpSpPr>
          <a:xfrm>
            <a:off x="0" y="3362987"/>
            <a:ext cx="3429001" cy="480060"/>
            <a:chOff x="0" y="3362987"/>
            <a:chExt cx="3429001" cy="480060"/>
          </a:xfrm>
          <a:solidFill>
            <a:schemeClr val="accent6"/>
          </a:solidFill>
        </p:grpSpPr>
        <p:sp>
          <p:nvSpPr>
            <p:cNvPr id="16" name="Pentagon 15"/>
            <p:cNvSpPr/>
            <p:nvPr/>
          </p:nvSpPr>
          <p:spPr>
            <a:xfrm>
              <a:off x="0" y="3362987"/>
              <a:ext cx="3429001" cy="48006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1961" y="3476059"/>
              <a:ext cx="32596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+mj-lt"/>
                  <a:ea typeface="Roboto Condensed" panose="02000000000000000000" pitchFamily="2" charset="0"/>
                </a:rPr>
                <a:t>FILTER CONTEXT IS EVALUATED FIRST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CE9905-C012-49EC-A530-3792AB5BBF8E}"/>
              </a:ext>
            </a:extLst>
          </p:cNvPr>
          <p:cNvGrpSpPr/>
          <p:nvPr/>
        </p:nvGrpSpPr>
        <p:grpSpPr>
          <a:xfrm>
            <a:off x="0" y="3843047"/>
            <a:ext cx="3173724" cy="480060"/>
            <a:chOff x="0" y="3843047"/>
            <a:chExt cx="3173724" cy="480060"/>
          </a:xfrm>
        </p:grpSpPr>
        <p:sp>
          <p:nvSpPr>
            <p:cNvPr id="17" name="Pentagon 16"/>
            <p:cNvSpPr/>
            <p:nvPr/>
          </p:nvSpPr>
          <p:spPr>
            <a:xfrm>
              <a:off x="0" y="3843047"/>
              <a:ext cx="2732315" cy="4800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961" y="3956119"/>
              <a:ext cx="3121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+mj-lt"/>
                  <a:ea typeface="Roboto Condensed" panose="02000000000000000000" pitchFamily="2" charset="0"/>
                </a:rPr>
                <a:t>1 FORMULA: MANY RESULTS</a:t>
              </a:r>
            </a:p>
          </p:txBody>
        </p:sp>
      </p:grpSp>
      <p:sp>
        <p:nvSpPr>
          <p:cNvPr id="39" name="Subtitle 2">
            <a:extLst>
              <a:ext uri="{FF2B5EF4-FFF2-40B4-BE49-F238E27FC236}">
                <a16:creationId xmlns:a16="http://schemas.microsoft.com/office/drawing/2014/main" id="{A89C86AD-F334-43CD-83E9-9B6C14C77A8D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9EDFA582-AC99-493D-A4B6-E244DF946DDD}"/>
              </a:ext>
            </a:extLst>
          </p:cNvPr>
          <p:cNvSpPr txBox="1">
            <a:spLocks/>
          </p:cNvSpPr>
          <p:nvPr/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Z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Filter Context: Recap</a:t>
            </a:r>
          </a:p>
        </p:txBody>
      </p:sp>
    </p:spTree>
    <p:extLst>
      <p:ext uri="{BB962C8B-B14F-4D97-AF65-F5344CB8AC3E}">
        <p14:creationId xmlns:p14="http://schemas.microsoft.com/office/powerpoint/2010/main" val="335977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16681-8BAA-4886-AAAF-02A736F7F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Row Context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1125EC-8429-4F09-BDB3-44788B497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4038" y="-572527"/>
            <a:ext cx="3002056" cy="572527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Section Title 3</a:t>
            </a:r>
          </a:p>
        </p:txBody>
      </p:sp>
    </p:spTree>
    <p:extLst>
      <p:ext uri="{BB962C8B-B14F-4D97-AF65-F5344CB8AC3E}">
        <p14:creationId xmlns:p14="http://schemas.microsoft.com/office/powerpoint/2010/main" val="1532128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827568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827568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827339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950499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948727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948956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72956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72725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72488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202030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95713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95482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B398FB87-AD8D-47EA-89CA-9317DC8D2893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Row Context</a:t>
            </a:r>
          </a:p>
        </p:txBody>
      </p:sp>
      <p:sp>
        <p:nvSpPr>
          <p:cNvPr id="57" name="1">
            <a:extLst>
              <a:ext uri="{FF2B5EF4-FFF2-40B4-BE49-F238E27FC236}">
                <a16:creationId xmlns:a16="http://schemas.microsoft.com/office/drawing/2014/main" id="{21A201E2-4B9A-4392-934C-C2A0AC7CAB39}"/>
              </a:ext>
            </a:extLst>
          </p:cNvPr>
          <p:cNvSpPr txBox="1"/>
          <p:nvPr/>
        </p:nvSpPr>
        <p:spPr>
          <a:xfrm>
            <a:off x="61839" y="614283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58" name="2">
            <a:extLst>
              <a:ext uri="{FF2B5EF4-FFF2-40B4-BE49-F238E27FC236}">
                <a16:creationId xmlns:a16="http://schemas.microsoft.com/office/drawing/2014/main" id="{3EABD300-A2D2-48D1-AAB6-4AA6E26E6EE2}"/>
              </a:ext>
            </a:extLst>
          </p:cNvPr>
          <p:cNvSpPr txBox="1"/>
          <p:nvPr/>
        </p:nvSpPr>
        <p:spPr>
          <a:xfrm>
            <a:off x="1546554" y="614283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59" name="3">
            <a:extLst>
              <a:ext uri="{FF2B5EF4-FFF2-40B4-BE49-F238E27FC236}">
                <a16:creationId xmlns:a16="http://schemas.microsoft.com/office/drawing/2014/main" id="{DAC37640-FFE8-4D33-A8F6-CDB1462D4B65}"/>
              </a:ext>
            </a:extLst>
          </p:cNvPr>
          <p:cNvSpPr txBox="1"/>
          <p:nvPr/>
        </p:nvSpPr>
        <p:spPr>
          <a:xfrm>
            <a:off x="3031269" y="614054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 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0" name="4">
            <a:extLst>
              <a:ext uri="{FF2B5EF4-FFF2-40B4-BE49-F238E27FC236}">
                <a16:creationId xmlns:a16="http://schemas.microsoft.com/office/drawing/2014/main" id="{604C718E-CE88-448B-8976-9FEDD432D4B7}"/>
              </a:ext>
            </a:extLst>
          </p:cNvPr>
          <p:cNvSpPr txBox="1"/>
          <p:nvPr/>
        </p:nvSpPr>
        <p:spPr>
          <a:xfrm>
            <a:off x="61839" y="1737214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1" name="5">
            <a:extLst>
              <a:ext uri="{FF2B5EF4-FFF2-40B4-BE49-F238E27FC236}">
                <a16:creationId xmlns:a16="http://schemas.microsoft.com/office/drawing/2014/main" id="{9DBC62A9-3099-4000-87AC-A80E2DA422B2}"/>
              </a:ext>
            </a:extLst>
          </p:cNvPr>
          <p:cNvSpPr txBox="1"/>
          <p:nvPr/>
        </p:nvSpPr>
        <p:spPr>
          <a:xfrm>
            <a:off x="1546554" y="1735442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2" name="6">
            <a:extLst>
              <a:ext uri="{FF2B5EF4-FFF2-40B4-BE49-F238E27FC236}">
                <a16:creationId xmlns:a16="http://schemas.microsoft.com/office/drawing/2014/main" id="{69A4232B-5938-4B6C-8C9B-5860A4F83031}"/>
              </a:ext>
            </a:extLst>
          </p:cNvPr>
          <p:cNvSpPr txBox="1"/>
          <p:nvPr/>
        </p:nvSpPr>
        <p:spPr>
          <a:xfrm>
            <a:off x="3031269" y="1735671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3" name="7">
            <a:extLst>
              <a:ext uri="{FF2B5EF4-FFF2-40B4-BE49-F238E27FC236}">
                <a16:creationId xmlns:a16="http://schemas.microsoft.com/office/drawing/2014/main" id="{AAD81A03-48D6-457F-8DD9-673987C4BCEB}"/>
              </a:ext>
            </a:extLst>
          </p:cNvPr>
          <p:cNvSpPr txBox="1"/>
          <p:nvPr/>
        </p:nvSpPr>
        <p:spPr>
          <a:xfrm>
            <a:off x="61839" y="2859671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4" name="8">
            <a:extLst>
              <a:ext uri="{FF2B5EF4-FFF2-40B4-BE49-F238E27FC236}">
                <a16:creationId xmlns:a16="http://schemas.microsoft.com/office/drawing/2014/main" id="{5F037E3E-9B8C-4109-8E91-AE59C04E0D19}"/>
              </a:ext>
            </a:extLst>
          </p:cNvPr>
          <p:cNvSpPr txBox="1"/>
          <p:nvPr/>
        </p:nvSpPr>
        <p:spPr>
          <a:xfrm>
            <a:off x="1546554" y="2859440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 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5" name="9">
            <a:extLst>
              <a:ext uri="{FF2B5EF4-FFF2-40B4-BE49-F238E27FC236}">
                <a16:creationId xmlns:a16="http://schemas.microsoft.com/office/drawing/2014/main" id="{8B7EB483-E22E-4C22-A824-9A2C95E2BC97}"/>
              </a:ext>
            </a:extLst>
          </p:cNvPr>
          <p:cNvSpPr txBox="1"/>
          <p:nvPr/>
        </p:nvSpPr>
        <p:spPr>
          <a:xfrm>
            <a:off x="3031269" y="2859203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7" name="10">
            <a:extLst>
              <a:ext uri="{FF2B5EF4-FFF2-40B4-BE49-F238E27FC236}">
                <a16:creationId xmlns:a16="http://schemas.microsoft.com/office/drawing/2014/main" id="{275BF91C-77BC-4A34-9402-2C9450B6B06F}"/>
              </a:ext>
            </a:extLst>
          </p:cNvPr>
          <p:cNvSpPr txBox="1"/>
          <p:nvPr/>
        </p:nvSpPr>
        <p:spPr>
          <a:xfrm>
            <a:off x="61839" y="3988745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8" name="11">
            <a:extLst>
              <a:ext uri="{FF2B5EF4-FFF2-40B4-BE49-F238E27FC236}">
                <a16:creationId xmlns:a16="http://schemas.microsoft.com/office/drawing/2014/main" id="{14339896-E1A1-4F0A-9DB8-C2FBCB2F26A1}"/>
              </a:ext>
            </a:extLst>
          </p:cNvPr>
          <p:cNvSpPr txBox="1"/>
          <p:nvPr/>
        </p:nvSpPr>
        <p:spPr>
          <a:xfrm>
            <a:off x="1546554" y="3982428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73" name="12">
            <a:extLst>
              <a:ext uri="{FF2B5EF4-FFF2-40B4-BE49-F238E27FC236}">
                <a16:creationId xmlns:a16="http://schemas.microsoft.com/office/drawing/2014/main" id="{A91A8B03-4224-4648-BA86-A8F3530AC2BF}"/>
              </a:ext>
            </a:extLst>
          </p:cNvPr>
          <p:cNvSpPr txBox="1"/>
          <p:nvPr/>
        </p:nvSpPr>
        <p:spPr>
          <a:xfrm>
            <a:off x="3030699" y="3982197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632E-23A6-4F5C-AE24-CE424F149973}"/>
              </a:ext>
            </a:extLst>
          </p:cNvPr>
          <p:cNvSpPr/>
          <p:nvPr/>
        </p:nvSpPr>
        <p:spPr>
          <a:xfrm>
            <a:off x="4572001" y="686167"/>
            <a:ext cx="29777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(2 * [Subject Rating])</a:t>
            </a:r>
          </a:p>
          <a:p>
            <a:pPr algn="ctr"/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+ </a:t>
            </a:r>
          </a:p>
          <a:p>
            <a:pPr algn="ctr"/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[Background Rating]</a:t>
            </a:r>
            <a:r>
              <a:rPr 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endParaRPr lang="en-ZA" dirty="0"/>
          </a:p>
        </p:txBody>
      </p:sp>
      <p:sp>
        <p:nvSpPr>
          <p:cNvPr id="54" name="3">
            <a:extLst>
              <a:ext uri="{FF2B5EF4-FFF2-40B4-BE49-F238E27FC236}">
                <a16:creationId xmlns:a16="http://schemas.microsoft.com/office/drawing/2014/main" id="{93B803AA-A077-4007-913E-386D8AFA53EF}"/>
              </a:ext>
            </a:extLst>
          </p:cNvPr>
          <p:cNvSpPr txBox="1"/>
          <p:nvPr/>
        </p:nvSpPr>
        <p:spPr>
          <a:xfrm>
            <a:off x="4625025" y="244722"/>
            <a:ext cx="2866611" cy="369332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Overall Rating</a:t>
            </a:r>
            <a:endParaRPr lang="en-ZA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0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0" grpId="0" animBg="1"/>
      <p:bldP spid="29" grpId="0" animBg="1"/>
      <p:bldP spid="28" grpId="0" animBg="1"/>
      <p:bldP spid="31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73" grpId="0" animBg="1"/>
      <p:bldP spid="5" grpId="0"/>
      <p:bldP spid="5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-31163" y="2571750"/>
            <a:ext cx="918972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9DEBE985-42AE-47CE-B3CA-9065CCC386A0}"/>
              </a:ext>
            </a:extLst>
          </p:cNvPr>
          <p:cNvGrpSpPr/>
          <p:nvPr/>
        </p:nvGrpSpPr>
        <p:grpSpPr>
          <a:xfrm>
            <a:off x="206477" y="2294252"/>
            <a:ext cx="2580968" cy="1257694"/>
            <a:chOff x="206477" y="2294252"/>
            <a:chExt cx="2580968" cy="1257694"/>
          </a:xfrm>
        </p:grpSpPr>
        <p:sp>
          <p:nvSpPr>
            <p:cNvPr id="11" name="Rectangle 10"/>
            <p:cNvSpPr/>
            <p:nvPr/>
          </p:nvSpPr>
          <p:spPr>
            <a:xfrm>
              <a:off x="538529" y="3290336"/>
              <a:ext cx="198882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50000"/>
                    </a:schemeClr>
                  </a:solidFill>
                </a:rPr>
                <a:t>filter context filters …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477" y="2944087"/>
              <a:ext cx="258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</a:schemeClr>
                  </a:solidFill>
                </a:rPr>
                <a:t>FILTER CONTEXT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1258619" y="2294252"/>
              <a:ext cx="548640" cy="54864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" name="Picture 1" descr="Venn diagram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352939" y="2376338"/>
              <a:ext cx="360000" cy="360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5A61949-1168-4CAB-9427-C1208552814C}"/>
              </a:ext>
            </a:extLst>
          </p:cNvPr>
          <p:cNvGrpSpPr/>
          <p:nvPr/>
        </p:nvGrpSpPr>
        <p:grpSpPr>
          <a:xfrm>
            <a:off x="2527349" y="1232136"/>
            <a:ext cx="1988820" cy="1626025"/>
            <a:chOff x="2527349" y="1232136"/>
            <a:chExt cx="1988820" cy="1626025"/>
          </a:xfrm>
        </p:grpSpPr>
        <p:sp>
          <p:nvSpPr>
            <p:cNvPr id="15" name="Rectangle 14"/>
            <p:cNvSpPr/>
            <p:nvPr/>
          </p:nvSpPr>
          <p:spPr>
            <a:xfrm>
              <a:off x="2527349" y="1578385"/>
              <a:ext cx="198882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50000"/>
                    </a:schemeClr>
                  </a:solidFill>
                </a:rPr>
                <a:t>… row context iterates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527349" y="1232136"/>
              <a:ext cx="1988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</a:schemeClr>
                  </a:solidFill>
                </a:rPr>
                <a:t>ROW CONTEXT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3289002" y="2309521"/>
              <a:ext cx="548640" cy="54864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3" name="Picture 2" descr="Repeat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83322" y="2405763"/>
              <a:ext cx="360000" cy="3600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E7F66E2-7E0D-49D5-9A6B-31EB08341505}"/>
              </a:ext>
            </a:extLst>
          </p:cNvPr>
          <p:cNvGrpSpPr/>
          <p:nvPr/>
        </p:nvGrpSpPr>
        <p:grpSpPr>
          <a:xfrm>
            <a:off x="4673055" y="2309521"/>
            <a:ext cx="1988820" cy="1257694"/>
            <a:chOff x="4673055" y="2309521"/>
            <a:chExt cx="1988820" cy="1257694"/>
          </a:xfrm>
        </p:grpSpPr>
        <p:sp>
          <p:nvSpPr>
            <p:cNvPr id="19" name="Rectangle 18"/>
            <p:cNvSpPr/>
            <p:nvPr/>
          </p:nvSpPr>
          <p:spPr>
            <a:xfrm>
              <a:off x="4673055" y="3305605"/>
              <a:ext cx="198882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50000"/>
                    </a:schemeClr>
                  </a:solidFill>
                </a:rPr>
                <a:t>creating filter contexts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73055" y="2959356"/>
              <a:ext cx="1988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</a:schemeClr>
                  </a:solidFill>
                </a:rPr>
                <a:t>CALCULATE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5393145" y="2309521"/>
              <a:ext cx="548640" cy="54864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8" name="Picture 7" descr="Mathematics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494173" y="2405763"/>
              <a:ext cx="360000" cy="360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D8C80EA-45C4-4180-83C2-131B83C5056F}"/>
              </a:ext>
            </a:extLst>
          </p:cNvPr>
          <p:cNvGrpSpPr/>
          <p:nvPr/>
        </p:nvGrpSpPr>
        <p:grpSpPr>
          <a:xfrm>
            <a:off x="6661875" y="932054"/>
            <a:ext cx="1988820" cy="1941376"/>
            <a:chOff x="6661875" y="932054"/>
            <a:chExt cx="1988820" cy="1941376"/>
          </a:xfrm>
        </p:grpSpPr>
        <p:sp>
          <p:nvSpPr>
            <p:cNvPr id="23" name="Rectangle 22"/>
            <p:cNvSpPr/>
            <p:nvPr/>
          </p:nvSpPr>
          <p:spPr>
            <a:xfrm>
              <a:off x="6661875" y="1593655"/>
              <a:ext cx="198882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50000"/>
                    </a:schemeClr>
                  </a:solidFill>
                </a:rPr>
                <a:t>not everything is 1:*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61875" y="932054"/>
              <a:ext cx="19888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</a:schemeClr>
                  </a:solidFill>
                </a:rPr>
                <a:t>MODIFYING RELATIONSHIPS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7423529" y="2324790"/>
              <a:ext cx="548640" cy="54864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0" name="Picture 9" descr="Mathematics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524557" y="2405763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24422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Irritant">
            <a:extLst>
              <a:ext uri="{FF2B5EF4-FFF2-40B4-BE49-F238E27FC236}">
                <a16:creationId xmlns:a16="http://schemas.microsoft.com/office/drawing/2014/main" id="{5785D409-AE07-4AEE-8E8A-F91E061CC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924" y="1352550"/>
            <a:ext cx="2145957" cy="2145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338D8E-7D7E-4C67-B245-DA2058DF552A}"/>
              </a:ext>
            </a:extLst>
          </p:cNvPr>
          <p:cNvSpPr txBox="1"/>
          <p:nvPr/>
        </p:nvSpPr>
        <p:spPr>
          <a:xfrm>
            <a:off x="135924" y="351431"/>
            <a:ext cx="672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SOMETHING THAT WON’T WORK</a:t>
            </a:r>
            <a:endParaRPr lang="en-US" b="1" dirty="0">
              <a:solidFill>
                <a:schemeClr val="accent3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798F3-08D3-49B5-B71A-66295B31E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8315" y="940543"/>
            <a:ext cx="6849760" cy="2883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[Average Overall Rating] :=</a:t>
            </a: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AVERAGE</a:t>
            </a:r>
            <a:r>
              <a:rPr lang="en-US" sz="2400" dirty="0">
                <a:solidFill>
                  <a:srgbClr val="035ACA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333333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(Photo[Subject Rating] * 2)  		+ Photo[Background Rating]</a:t>
            </a:r>
            <a:r>
              <a:rPr lang="en-US" sz="11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333333"/>
                </a:solidFill>
                <a:latin typeface="Consolas" panose="020B0609020204030204" pitchFamily="49" charset="0"/>
              </a:rPr>
              <a:t>	        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44C39C2-BF73-462C-AF60-CE8BC9CBA89C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Row Context</a:t>
            </a:r>
          </a:p>
        </p:txBody>
      </p:sp>
    </p:spTree>
    <p:extLst>
      <p:ext uri="{BB962C8B-B14F-4D97-AF65-F5344CB8AC3E}">
        <p14:creationId xmlns:p14="http://schemas.microsoft.com/office/powerpoint/2010/main" val="3748179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847F57E-A3D3-4288-8BF5-821875A8D8C3}"/>
              </a:ext>
            </a:extLst>
          </p:cNvPr>
          <p:cNvSpPr txBox="1"/>
          <p:nvPr/>
        </p:nvSpPr>
        <p:spPr>
          <a:xfrm>
            <a:off x="103244" y="58518"/>
            <a:ext cx="73643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Row Context is the internal “pointer” within a DAX calculation which allows the engine to know which row it is currently iterating over.</a:t>
            </a:r>
            <a:endParaRPr lang="en-ZA" sz="2800" dirty="0"/>
          </a:p>
        </p:txBody>
      </p:sp>
      <p:pic>
        <p:nvPicPr>
          <p:cNvPr id="7" name="Picture 6" descr="An animal lying on the grass&#10;&#10;Description automatically generated">
            <a:extLst>
              <a:ext uri="{FF2B5EF4-FFF2-40B4-BE49-F238E27FC236}">
                <a16:creationId xmlns:a16="http://schemas.microsoft.com/office/drawing/2014/main" id="{51B58CF7-5671-4BBD-8E04-A9993467A9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668" b="19805"/>
          <a:stretch/>
        </p:blipFill>
        <p:spPr>
          <a:xfrm>
            <a:off x="-2694" y="1606380"/>
            <a:ext cx="9146694" cy="2776152"/>
          </a:xfrm>
          <a:custGeom>
            <a:avLst/>
            <a:gdLst>
              <a:gd name="connsiteX0" fmla="*/ 0 w 9146694"/>
              <a:gd name="connsiteY0" fmla="*/ 0 h 2776152"/>
              <a:gd name="connsiteX1" fmla="*/ 2694 w 9146694"/>
              <a:gd name="connsiteY1" fmla="*/ 0 h 2776152"/>
              <a:gd name="connsiteX2" fmla="*/ 2694 w 9146694"/>
              <a:gd name="connsiteY2" fmla="*/ 205946 h 2776152"/>
              <a:gd name="connsiteX3" fmla="*/ 7622691 w 9146694"/>
              <a:gd name="connsiteY3" fmla="*/ 0 h 2776152"/>
              <a:gd name="connsiteX4" fmla="*/ 9146694 w 9146694"/>
              <a:gd name="connsiteY4" fmla="*/ 0 h 2776152"/>
              <a:gd name="connsiteX5" fmla="*/ 9146694 w 9146694"/>
              <a:gd name="connsiteY5" fmla="*/ 2776152 h 2776152"/>
              <a:gd name="connsiteX6" fmla="*/ 0 w 9146694"/>
              <a:gd name="connsiteY6" fmla="*/ 2776152 h 277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6694" h="2776152">
                <a:moveTo>
                  <a:pt x="0" y="0"/>
                </a:moveTo>
                <a:lnTo>
                  <a:pt x="2694" y="0"/>
                </a:lnTo>
                <a:lnTo>
                  <a:pt x="2694" y="205946"/>
                </a:lnTo>
                <a:lnTo>
                  <a:pt x="7622691" y="0"/>
                </a:lnTo>
                <a:lnTo>
                  <a:pt x="9146694" y="0"/>
                </a:lnTo>
                <a:lnTo>
                  <a:pt x="9146694" y="2776152"/>
                </a:lnTo>
                <a:lnTo>
                  <a:pt x="0" y="2776152"/>
                </a:lnTo>
                <a:close/>
              </a:path>
            </a:pathLst>
          </a:cu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2FC95B1-A900-4935-823F-FA5C7E5A6DF5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Row Context</a:t>
            </a:r>
          </a:p>
        </p:txBody>
      </p:sp>
    </p:spTree>
    <p:extLst>
      <p:ext uri="{BB962C8B-B14F-4D97-AF65-F5344CB8AC3E}">
        <p14:creationId xmlns:p14="http://schemas.microsoft.com/office/powerpoint/2010/main" val="3350904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847F57E-A3D3-4288-8BF5-821875A8D8C3}"/>
              </a:ext>
            </a:extLst>
          </p:cNvPr>
          <p:cNvSpPr txBox="1"/>
          <p:nvPr/>
        </p:nvSpPr>
        <p:spPr>
          <a:xfrm>
            <a:off x="0" y="58518"/>
            <a:ext cx="66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When is a Row Context created?</a:t>
            </a:r>
          </a:p>
        </p:txBody>
      </p:sp>
      <p:pic>
        <p:nvPicPr>
          <p:cNvPr id="12" name="Picture 11" descr="An animal lying on the grass&#10;&#10;Description automatically generated">
            <a:extLst>
              <a:ext uri="{FF2B5EF4-FFF2-40B4-BE49-F238E27FC236}">
                <a16:creationId xmlns:a16="http://schemas.microsoft.com/office/drawing/2014/main" id="{D9DD238B-E21F-47AE-88A6-75EA5BC8D7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668" b="19805"/>
          <a:stretch/>
        </p:blipFill>
        <p:spPr>
          <a:xfrm>
            <a:off x="-2694" y="1606380"/>
            <a:ext cx="9146694" cy="2776152"/>
          </a:xfrm>
          <a:custGeom>
            <a:avLst/>
            <a:gdLst>
              <a:gd name="connsiteX0" fmla="*/ 7622691 w 9146694"/>
              <a:gd name="connsiteY0" fmla="*/ 0 h 2776152"/>
              <a:gd name="connsiteX1" fmla="*/ 9146694 w 9146694"/>
              <a:gd name="connsiteY1" fmla="*/ 0 h 2776152"/>
              <a:gd name="connsiteX2" fmla="*/ 9146694 w 9146694"/>
              <a:gd name="connsiteY2" fmla="*/ 2776152 h 2776152"/>
              <a:gd name="connsiteX3" fmla="*/ 0 w 9146694"/>
              <a:gd name="connsiteY3" fmla="*/ 2776152 h 2776152"/>
              <a:gd name="connsiteX4" fmla="*/ 0 w 9146694"/>
              <a:gd name="connsiteY4" fmla="*/ 190108 h 2776152"/>
              <a:gd name="connsiteX5" fmla="*/ 2694 w 9146694"/>
              <a:gd name="connsiteY5" fmla="*/ 189729 h 2776152"/>
              <a:gd name="connsiteX6" fmla="*/ 2694 w 9146694"/>
              <a:gd name="connsiteY6" fmla="*/ 205946 h 277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6694" h="2776152">
                <a:moveTo>
                  <a:pt x="7622691" y="0"/>
                </a:moveTo>
                <a:lnTo>
                  <a:pt x="9146694" y="0"/>
                </a:lnTo>
                <a:lnTo>
                  <a:pt x="9146694" y="2776152"/>
                </a:lnTo>
                <a:lnTo>
                  <a:pt x="0" y="2776152"/>
                </a:lnTo>
                <a:lnTo>
                  <a:pt x="0" y="190108"/>
                </a:lnTo>
                <a:lnTo>
                  <a:pt x="2694" y="189729"/>
                </a:lnTo>
                <a:lnTo>
                  <a:pt x="2694" y="205946"/>
                </a:lnTo>
                <a:close/>
              </a:path>
            </a:pathLst>
          </a:cu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9E606F6-1017-4826-8183-DD545431F829}"/>
              </a:ext>
            </a:extLst>
          </p:cNvPr>
          <p:cNvGrpSpPr/>
          <p:nvPr/>
        </p:nvGrpSpPr>
        <p:grpSpPr>
          <a:xfrm>
            <a:off x="-2694" y="769115"/>
            <a:ext cx="6128657" cy="480060"/>
            <a:chOff x="0" y="1452714"/>
            <a:chExt cx="6128657" cy="480060"/>
          </a:xfrm>
          <a:solidFill>
            <a:schemeClr val="accent4"/>
          </a:solidFill>
        </p:grpSpPr>
        <p:sp>
          <p:nvSpPr>
            <p:cNvPr id="5" name="Pentagon 11">
              <a:extLst>
                <a:ext uri="{FF2B5EF4-FFF2-40B4-BE49-F238E27FC236}">
                  <a16:creationId xmlns:a16="http://schemas.microsoft.com/office/drawing/2014/main" id="{1D99FBA0-B83A-4994-8060-0C892BE0A42D}"/>
                </a:ext>
              </a:extLst>
            </p:cNvPr>
            <p:cNvSpPr/>
            <p:nvPr/>
          </p:nvSpPr>
          <p:spPr>
            <a:xfrm>
              <a:off x="0" y="1452714"/>
              <a:ext cx="6128657" cy="48006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44F962-5221-4587-B85B-1ECA0BD80067}"/>
                </a:ext>
              </a:extLst>
            </p:cNvPr>
            <p:cNvSpPr txBox="1"/>
            <p:nvPr/>
          </p:nvSpPr>
          <p:spPr>
            <a:xfrm>
              <a:off x="68437" y="1499431"/>
              <a:ext cx="579616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+mj-lt"/>
                  <a:ea typeface="Roboto Condensed" panose="02000000000000000000" pitchFamily="2" charset="0"/>
                </a:rPr>
                <a:t>WHEN WE CREATE A CALCULATED COLUMN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3F2A43A-F534-4860-A3DA-62326504335E}"/>
              </a:ext>
            </a:extLst>
          </p:cNvPr>
          <p:cNvGrpSpPr/>
          <p:nvPr/>
        </p:nvGrpSpPr>
        <p:grpSpPr>
          <a:xfrm flipH="1">
            <a:off x="2619632" y="1167421"/>
            <a:ext cx="6524368" cy="480060"/>
            <a:chOff x="0" y="1933489"/>
            <a:chExt cx="6524368" cy="480060"/>
          </a:xfrm>
          <a:solidFill>
            <a:schemeClr val="accent3"/>
          </a:solidFill>
        </p:grpSpPr>
        <p:sp>
          <p:nvSpPr>
            <p:cNvPr id="9" name="Pentagon 12">
              <a:extLst>
                <a:ext uri="{FF2B5EF4-FFF2-40B4-BE49-F238E27FC236}">
                  <a16:creationId xmlns:a16="http://schemas.microsoft.com/office/drawing/2014/main" id="{7C64FB2B-AFDC-4DAE-B3E8-F0BC83B89119}"/>
                </a:ext>
              </a:extLst>
            </p:cNvPr>
            <p:cNvSpPr/>
            <p:nvPr/>
          </p:nvSpPr>
          <p:spPr>
            <a:xfrm>
              <a:off x="0" y="1933489"/>
              <a:ext cx="6524368" cy="48006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72A0B0-A20D-48FC-82FD-FA0EA3991D1D}"/>
                </a:ext>
              </a:extLst>
            </p:cNvPr>
            <p:cNvSpPr txBox="1"/>
            <p:nvPr/>
          </p:nvSpPr>
          <p:spPr>
            <a:xfrm>
              <a:off x="0" y="1988853"/>
              <a:ext cx="6348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+mj-lt"/>
                  <a:ea typeface="Roboto Condensed" panose="02000000000000000000" pitchFamily="2" charset="0"/>
                </a:rPr>
                <a:t>WHEN COMPUTING AN EXPRESSION INSIDE AN ITERATION</a:t>
              </a:r>
            </a:p>
          </p:txBody>
        </p:sp>
      </p:grpSp>
      <p:sp>
        <p:nvSpPr>
          <p:cNvPr id="13" name="Subtitle 2">
            <a:extLst>
              <a:ext uri="{FF2B5EF4-FFF2-40B4-BE49-F238E27FC236}">
                <a16:creationId xmlns:a16="http://schemas.microsoft.com/office/drawing/2014/main" id="{4D2881C6-BBF2-429B-BB8D-11303EED8CE8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Row Context</a:t>
            </a:r>
          </a:p>
        </p:txBody>
      </p:sp>
    </p:spTree>
    <p:extLst>
      <p:ext uri="{BB962C8B-B14F-4D97-AF65-F5344CB8AC3E}">
        <p14:creationId xmlns:p14="http://schemas.microsoft.com/office/powerpoint/2010/main" val="280760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827568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827568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 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827339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950499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948727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948956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72956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72725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72488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202030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9918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95713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9918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95482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BFF568D-9FFF-4C8B-8BDF-650C96CA745C}"/>
              </a:ext>
            </a:extLst>
          </p:cNvPr>
          <p:cNvGrpSpPr/>
          <p:nvPr/>
        </p:nvGrpSpPr>
        <p:grpSpPr>
          <a:xfrm>
            <a:off x="4674414" y="1146895"/>
            <a:ext cx="3808451" cy="746528"/>
            <a:chOff x="4688057" y="2804762"/>
            <a:chExt cx="3808451" cy="7465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B910801-2E3E-4914-96F6-1356A4C74DC8}"/>
                </a:ext>
              </a:extLst>
            </p:cNvPr>
            <p:cNvGrpSpPr/>
            <p:nvPr/>
          </p:nvGrpSpPr>
          <p:grpSpPr>
            <a:xfrm>
              <a:off x="5527078" y="2804762"/>
              <a:ext cx="2969430" cy="666352"/>
              <a:chOff x="5908078" y="2804762"/>
              <a:chExt cx="2969430" cy="666352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3C1AD0-C42B-4FE8-9FA6-941AD3D164DE}"/>
                  </a:ext>
                </a:extLst>
              </p:cNvPr>
              <p:cNvSpPr txBox="1"/>
              <p:nvPr/>
            </p:nvSpPr>
            <p:spPr>
              <a:xfrm>
                <a:off x="5908078" y="2804762"/>
                <a:ext cx="2969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WHAT’S THE AVERAGE</a:t>
                </a:r>
                <a:endParaRPr lang="en-US" sz="1200" b="1" dirty="0">
                  <a:solidFill>
                    <a:schemeClr val="accent4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D6A124F-3C5D-42B0-9E95-8128E98CF4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309575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OVERALL RATING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196DEFF-DF24-4618-805F-CA543A49B300}"/>
                </a:ext>
              </a:extLst>
            </p:cNvPr>
            <p:cNvGrpSpPr/>
            <p:nvPr/>
          </p:nvGrpSpPr>
          <p:grpSpPr>
            <a:xfrm>
              <a:off x="4688057" y="2831290"/>
              <a:ext cx="720000" cy="720000"/>
              <a:chOff x="4849982" y="2831290"/>
              <a:chExt cx="720000" cy="72000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419F0DC-5EF4-4C11-BEB5-950290A14ED6}"/>
                  </a:ext>
                </a:extLst>
              </p:cNvPr>
              <p:cNvSpPr/>
              <p:nvPr/>
            </p:nvSpPr>
            <p:spPr>
              <a:xfrm>
                <a:off x="4849982" y="2831290"/>
                <a:ext cx="720000" cy="720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49" name="Graphic 48" descr="Bug under magnifying glass">
                <a:extLst>
                  <a:ext uri="{FF2B5EF4-FFF2-40B4-BE49-F238E27FC236}">
                    <a16:creationId xmlns:a16="http://schemas.microsoft.com/office/drawing/2014/main" id="{618244CA-97F7-46B2-98E9-4B2A5ED63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943582" y="2908545"/>
                <a:ext cx="532800" cy="532800"/>
              </a:xfrm>
              <a:prstGeom prst="rect">
                <a:avLst/>
              </a:prstGeom>
            </p:spPr>
          </p:pic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93C541E2-01ED-4472-92D5-419E45F15582}"/>
              </a:ext>
            </a:extLst>
          </p:cNvPr>
          <p:cNvSpPr/>
          <p:nvPr/>
        </p:nvSpPr>
        <p:spPr>
          <a:xfrm>
            <a:off x="4656945" y="3649709"/>
            <a:ext cx="3937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  <a:t>[Average Subject Rating] :=</a:t>
            </a:r>
            <a:br>
              <a:rPr lang="en-US" sz="1600" dirty="0">
                <a:solidFill>
                  <a:schemeClr val="accent2"/>
                </a:solidFill>
              </a:rPr>
            </a:br>
            <a:r>
              <a:rPr lang="en-US" sz="1600" dirty="0">
                <a:solidFill>
                  <a:srgbClr val="035ACA"/>
                </a:solidFill>
                <a:latin typeface="Consolas" panose="020B0609020204030204" pitchFamily="49" charset="0"/>
              </a:rPr>
              <a:t>AVERAGE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Photo[Overall Rating]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ZA" sz="1600" dirty="0"/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B398FB87-AD8D-47EA-89CA-9317DC8D2893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71" name="Title">
            <a:extLst>
              <a:ext uri="{FF2B5EF4-FFF2-40B4-BE49-F238E27FC236}">
                <a16:creationId xmlns:a16="http://schemas.microsoft.com/office/drawing/2014/main" id="{BC1F64DF-1DAD-4D9F-9C5F-6CA8DCD47A63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Row Context</a:t>
            </a:r>
          </a:p>
        </p:txBody>
      </p:sp>
      <p:sp>
        <p:nvSpPr>
          <p:cNvPr id="72" name="Subtitle">
            <a:extLst>
              <a:ext uri="{FF2B5EF4-FFF2-40B4-BE49-F238E27FC236}">
                <a16:creationId xmlns:a16="http://schemas.microsoft.com/office/drawing/2014/main" id="{CC0B2FD6-AA56-4B8F-A7F2-336BD7CE01C9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Calculated Column</a:t>
            </a:r>
          </a:p>
        </p:txBody>
      </p:sp>
      <p:sp>
        <p:nvSpPr>
          <p:cNvPr id="57" name="1">
            <a:extLst>
              <a:ext uri="{FF2B5EF4-FFF2-40B4-BE49-F238E27FC236}">
                <a16:creationId xmlns:a16="http://schemas.microsoft.com/office/drawing/2014/main" id="{21A201E2-4B9A-4392-934C-C2A0AC7CAB39}"/>
              </a:ext>
            </a:extLst>
          </p:cNvPr>
          <p:cNvSpPr txBox="1"/>
          <p:nvPr/>
        </p:nvSpPr>
        <p:spPr>
          <a:xfrm>
            <a:off x="61839" y="614283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58" name="2">
            <a:extLst>
              <a:ext uri="{FF2B5EF4-FFF2-40B4-BE49-F238E27FC236}">
                <a16:creationId xmlns:a16="http://schemas.microsoft.com/office/drawing/2014/main" id="{3EABD300-A2D2-48D1-AAB6-4AA6E26E6EE2}"/>
              </a:ext>
            </a:extLst>
          </p:cNvPr>
          <p:cNvSpPr txBox="1"/>
          <p:nvPr/>
        </p:nvSpPr>
        <p:spPr>
          <a:xfrm>
            <a:off x="1546554" y="614283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59" name="3">
            <a:extLst>
              <a:ext uri="{FF2B5EF4-FFF2-40B4-BE49-F238E27FC236}">
                <a16:creationId xmlns:a16="http://schemas.microsoft.com/office/drawing/2014/main" id="{DAC37640-FFE8-4D33-A8F6-CDB1462D4B65}"/>
              </a:ext>
            </a:extLst>
          </p:cNvPr>
          <p:cNvSpPr txBox="1"/>
          <p:nvPr/>
        </p:nvSpPr>
        <p:spPr>
          <a:xfrm>
            <a:off x="3031269" y="614054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 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0" name="4">
            <a:extLst>
              <a:ext uri="{FF2B5EF4-FFF2-40B4-BE49-F238E27FC236}">
                <a16:creationId xmlns:a16="http://schemas.microsoft.com/office/drawing/2014/main" id="{604C718E-CE88-448B-8976-9FEDD432D4B7}"/>
              </a:ext>
            </a:extLst>
          </p:cNvPr>
          <p:cNvSpPr txBox="1"/>
          <p:nvPr/>
        </p:nvSpPr>
        <p:spPr>
          <a:xfrm>
            <a:off x="61839" y="1737214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1" name="5">
            <a:extLst>
              <a:ext uri="{FF2B5EF4-FFF2-40B4-BE49-F238E27FC236}">
                <a16:creationId xmlns:a16="http://schemas.microsoft.com/office/drawing/2014/main" id="{9DBC62A9-3099-4000-87AC-A80E2DA422B2}"/>
              </a:ext>
            </a:extLst>
          </p:cNvPr>
          <p:cNvSpPr txBox="1"/>
          <p:nvPr/>
        </p:nvSpPr>
        <p:spPr>
          <a:xfrm>
            <a:off x="1546554" y="1735442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2" name="6">
            <a:extLst>
              <a:ext uri="{FF2B5EF4-FFF2-40B4-BE49-F238E27FC236}">
                <a16:creationId xmlns:a16="http://schemas.microsoft.com/office/drawing/2014/main" id="{69A4232B-5938-4B6C-8C9B-5860A4F83031}"/>
              </a:ext>
            </a:extLst>
          </p:cNvPr>
          <p:cNvSpPr txBox="1"/>
          <p:nvPr/>
        </p:nvSpPr>
        <p:spPr>
          <a:xfrm>
            <a:off x="3031269" y="1735671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3" name="7">
            <a:extLst>
              <a:ext uri="{FF2B5EF4-FFF2-40B4-BE49-F238E27FC236}">
                <a16:creationId xmlns:a16="http://schemas.microsoft.com/office/drawing/2014/main" id="{AAD81A03-48D6-457F-8DD9-673987C4BCEB}"/>
              </a:ext>
            </a:extLst>
          </p:cNvPr>
          <p:cNvSpPr txBox="1"/>
          <p:nvPr/>
        </p:nvSpPr>
        <p:spPr>
          <a:xfrm>
            <a:off x="61839" y="2859671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4" name="8">
            <a:extLst>
              <a:ext uri="{FF2B5EF4-FFF2-40B4-BE49-F238E27FC236}">
                <a16:creationId xmlns:a16="http://schemas.microsoft.com/office/drawing/2014/main" id="{5F037E3E-9B8C-4109-8E91-AE59C04E0D19}"/>
              </a:ext>
            </a:extLst>
          </p:cNvPr>
          <p:cNvSpPr txBox="1"/>
          <p:nvPr/>
        </p:nvSpPr>
        <p:spPr>
          <a:xfrm>
            <a:off x="1546554" y="2859440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5" name="9">
            <a:extLst>
              <a:ext uri="{FF2B5EF4-FFF2-40B4-BE49-F238E27FC236}">
                <a16:creationId xmlns:a16="http://schemas.microsoft.com/office/drawing/2014/main" id="{8B7EB483-E22E-4C22-A824-9A2C95E2BC97}"/>
              </a:ext>
            </a:extLst>
          </p:cNvPr>
          <p:cNvSpPr txBox="1"/>
          <p:nvPr/>
        </p:nvSpPr>
        <p:spPr>
          <a:xfrm>
            <a:off x="3031269" y="2859203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7" name="10">
            <a:extLst>
              <a:ext uri="{FF2B5EF4-FFF2-40B4-BE49-F238E27FC236}">
                <a16:creationId xmlns:a16="http://schemas.microsoft.com/office/drawing/2014/main" id="{275BF91C-77BC-4A34-9402-2C9450B6B06F}"/>
              </a:ext>
            </a:extLst>
          </p:cNvPr>
          <p:cNvSpPr txBox="1"/>
          <p:nvPr/>
        </p:nvSpPr>
        <p:spPr>
          <a:xfrm>
            <a:off x="61839" y="3988745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8" name="11">
            <a:extLst>
              <a:ext uri="{FF2B5EF4-FFF2-40B4-BE49-F238E27FC236}">
                <a16:creationId xmlns:a16="http://schemas.microsoft.com/office/drawing/2014/main" id="{14339896-E1A1-4F0A-9DB8-C2FBCB2F26A1}"/>
              </a:ext>
            </a:extLst>
          </p:cNvPr>
          <p:cNvSpPr txBox="1"/>
          <p:nvPr/>
        </p:nvSpPr>
        <p:spPr>
          <a:xfrm>
            <a:off x="1546554" y="3982428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73" name="12">
            <a:extLst>
              <a:ext uri="{FF2B5EF4-FFF2-40B4-BE49-F238E27FC236}">
                <a16:creationId xmlns:a16="http://schemas.microsoft.com/office/drawing/2014/main" id="{A91A8B03-4224-4648-BA86-A8F3530AC2BF}"/>
              </a:ext>
            </a:extLst>
          </p:cNvPr>
          <p:cNvSpPr txBox="1"/>
          <p:nvPr/>
        </p:nvSpPr>
        <p:spPr>
          <a:xfrm>
            <a:off x="3030699" y="3982197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1B965D7-7862-41B2-B4FC-E741B3AAC720}"/>
              </a:ext>
            </a:extLst>
          </p:cNvPr>
          <p:cNvSpPr/>
          <p:nvPr/>
        </p:nvSpPr>
        <p:spPr>
          <a:xfrm>
            <a:off x="4656946" y="2691991"/>
            <a:ext cx="39379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  <a:t>[Overall Rating] =</a:t>
            </a:r>
            <a:br>
              <a:rPr lang="en-US" sz="1600" dirty="0">
                <a:solidFill>
                  <a:schemeClr val="accent4"/>
                </a:solidFill>
              </a:rPr>
            </a:b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Photo[Subject Rating] + Photo[Background Rating]</a:t>
            </a:r>
            <a:endParaRPr lang="en-ZA" sz="1600" dirty="0"/>
          </a:p>
        </p:txBody>
      </p:sp>
      <p:sp>
        <p:nvSpPr>
          <p:cNvPr id="77" name="Pentagon 11">
            <a:extLst>
              <a:ext uri="{FF2B5EF4-FFF2-40B4-BE49-F238E27FC236}">
                <a16:creationId xmlns:a16="http://schemas.microsoft.com/office/drawing/2014/main" id="{E4C22976-92E4-4C7D-A693-A3ECA03DC4FD}"/>
              </a:ext>
            </a:extLst>
          </p:cNvPr>
          <p:cNvSpPr/>
          <p:nvPr/>
        </p:nvSpPr>
        <p:spPr>
          <a:xfrm>
            <a:off x="4672733" y="1971887"/>
            <a:ext cx="3396847" cy="403353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bg2"/>
                </a:solidFill>
              </a:rPr>
              <a:t>CREATE A CALCULATED COLUMN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AF919F-FF7A-4F2E-9715-C2376402CF2D}"/>
              </a:ext>
            </a:extLst>
          </p:cNvPr>
          <p:cNvSpPr/>
          <p:nvPr/>
        </p:nvSpPr>
        <p:spPr>
          <a:xfrm>
            <a:off x="60158" y="784890"/>
            <a:ext cx="1440000" cy="319173"/>
          </a:xfrm>
          <a:prstGeom prst="rect">
            <a:avLst/>
          </a:prstGeom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7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83" name="Rectangle 82" hidden="1">
            <a:extLst>
              <a:ext uri="{FF2B5EF4-FFF2-40B4-BE49-F238E27FC236}">
                <a16:creationId xmlns:a16="http://schemas.microsoft.com/office/drawing/2014/main" id="{CCAF18C1-F58B-4DCD-8330-5EB897BC4623}"/>
              </a:ext>
            </a:extLst>
          </p:cNvPr>
          <p:cNvSpPr/>
          <p:nvPr/>
        </p:nvSpPr>
        <p:spPr>
          <a:xfrm>
            <a:off x="3029588" y="784890"/>
            <a:ext cx="1440000" cy="319173"/>
          </a:xfrm>
          <a:prstGeom prst="rect">
            <a:avLst/>
          </a:prstGeom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7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84" name="Rectangle 83" hidden="1">
            <a:extLst>
              <a:ext uri="{FF2B5EF4-FFF2-40B4-BE49-F238E27FC236}">
                <a16:creationId xmlns:a16="http://schemas.microsoft.com/office/drawing/2014/main" id="{E0ABCB98-3C96-44AA-BD1C-3B9E1DC88743}"/>
              </a:ext>
            </a:extLst>
          </p:cNvPr>
          <p:cNvSpPr/>
          <p:nvPr/>
        </p:nvSpPr>
        <p:spPr>
          <a:xfrm>
            <a:off x="1544873" y="784890"/>
            <a:ext cx="1440000" cy="319173"/>
          </a:xfrm>
          <a:prstGeom prst="rect">
            <a:avLst/>
          </a:prstGeom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7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85" name="Rectangle 84" hidden="1">
            <a:extLst>
              <a:ext uri="{FF2B5EF4-FFF2-40B4-BE49-F238E27FC236}">
                <a16:creationId xmlns:a16="http://schemas.microsoft.com/office/drawing/2014/main" id="{D5B1D3EA-66DC-40BC-B8D3-83F4A01DD773}"/>
              </a:ext>
            </a:extLst>
          </p:cNvPr>
          <p:cNvSpPr/>
          <p:nvPr/>
        </p:nvSpPr>
        <p:spPr>
          <a:xfrm>
            <a:off x="3029588" y="3032428"/>
            <a:ext cx="1440000" cy="319173"/>
          </a:xfrm>
          <a:prstGeom prst="rect">
            <a:avLst/>
          </a:prstGeom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6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86" name="Rectangle 85" hidden="1">
            <a:extLst>
              <a:ext uri="{FF2B5EF4-FFF2-40B4-BE49-F238E27FC236}">
                <a16:creationId xmlns:a16="http://schemas.microsoft.com/office/drawing/2014/main" id="{5D9EE665-5828-478A-9177-BB87F8A4AA04}"/>
              </a:ext>
            </a:extLst>
          </p:cNvPr>
          <p:cNvSpPr/>
          <p:nvPr/>
        </p:nvSpPr>
        <p:spPr>
          <a:xfrm>
            <a:off x="3029588" y="1908659"/>
            <a:ext cx="1440000" cy="319173"/>
          </a:xfrm>
          <a:prstGeom prst="rect">
            <a:avLst/>
          </a:prstGeom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8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87" name="Rectangle 86" hidden="1">
            <a:extLst>
              <a:ext uri="{FF2B5EF4-FFF2-40B4-BE49-F238E27FC236}">
                <a16:creationId xmlns:a16="http://schemas.microsoft.com/office/drawing/2014/main" id="{E9F51DFB-2240-46B2-BD91-1206C8659299}"/>
              </a:ext>
            </a:extLst>
          </p:cNvPr>
          <p:cNvSpPr/>
          <p:nvPr/>
        </p:nvSpPr>
        <p:spPr>
          <a:xfrm>
            <a:off x="1544873" y="3032428"/>
            <a:ext cx="1440000" cy="319173"/>
          </a:xfrm>
          <a:prstGeom prst="rect">
            <a:avLst/>
          </a:prstGeom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4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88" name="Rectangle 87" hidden="1">
            <a:extLst>
              <a:ext uri="{FF2B5EF4-FFF2-40B4-BE49-F238E27FC236}">
                <a16:creationId xmlns:a16="http://schemas.microsoft.com/office/drawing/2014/main" id="{D38ED997-4793-40B4-8401-50574E0E6514}"/>
              </a:ext>
            </a:extLst>
          </p:cNvPr>
          <p:cNvSpPr/>
          <p:nvPr/>
        </p:nvSpPr>
        <p:spPr>
          <a:xfrm>
            <a:off x="1544873" y="1908659"/>
            <a:ext cx="1440000" cy="319173"/>
          </a:xfrm>
          <a:prstGeom prst="rect">
            <a:avLst/>
          </a:prstGeom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89" name="Rectangle 88" hidden="1">
            <a:extLst>
              <a:ext uri="{FF2B5EF4-FFF2-40B4-BE49-F238E27FC236}">
                <a16:creationId xmlns:a16="http://schemas.microsoft.com/office/drawing/2014/main" id="{BE2288F5-D018-4008-BB29-E4C194E3F784}"/>
              </a:ext>
            </a:extLst>
          </p:cNvPr>
          <p:cNvSpPr/>
          <p:nvPr/>
        </p:nvSpPr>
        <p:spPr>
          <a:xfrm>
            <a:off x="60158" y="1908659"/>
            <a:ext cx="1440000" cy="319173"/>
          </a:xfrm>
          <a:prstGeom prst="rect">
            <a:avLst/>
          </a:prstGeom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7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90" name="Rectangle 89" hidden="1">
            <a:extLst>
              <a:ext uri="{FF2B5EF4-FFF2-40B4-BE49-F238E27FC236}">
                <a16:creationId xmlns:a16="http://schemas.microsoft.com/office/drawing/2014/main" id="{25E6DEED-F087-4DA3-898E-2298E6093923}"/>
              </a:ext>
            </a:extLst>
          </p:cNvPr>
          <p:cNvSpPr/>
          <p:nvPr/>
        </p:nvSpPr>
        <p:spPr>
          <a:xfrm>
            <a:off x="60158" y="3032428"/>
            <a:ext cx="1440000" cy="319173"/>
          </a:xfrm>
          <a:prstGeom prst="rect">
            <a:avLst/>
          </a:prstGeom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6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91" name="Rectangle 90" hidden="1">
            <a:extLst>
              <a:ext uri="{FF2B5EF4-FFF2-40B4-BE49-F238E27FC236}">
                <a16:creationId xmlns:a16="http://schemas.microsoft.com/office/drawing/2014/main" id="{09E4067A-C6D3-4B4E-ADB9-015C7DF515E4}"/>
              </a:ext>
            </a:extLst>
          </p:cNvPr>
          <p:cNvSpPr/>
          <p:nvPr/>
        </p:nvSpPr>
        <p:spPr>
          <a:xfrm>
            <a:off x="60158" y="4160745"/>
            <a:ext cx="1440000" cy="319173"/>
          </a:xfrm>
          <a:prstGeom prst="rect">
            <a:avLst/>
          </a:prstGeom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92" name="Rectangle 91" hidden="1">
            <a:extLst>
              <a:ext uri="{FF2B5EF4-FFF2-40B4-BE49-F238E27FC236}">
                <a16:creationId xmlns:a16="http://schemas.microsoft.com/office/drawing/2014/main" id="{BA12C918-599C-42A4-9BAB-DE58B23BE56B}"/>
              </a:ext>
            </a:extLst>
          </p:cNvPr>
          <p:cNvSpPr/>
          <p:nvPr/>
        </p:nvSpPr>
        <p:spPr>
          <a:xfrm>
            <a:off x="1544873" y="4160745"/>
            <a:ext cx="1440000" cy="319173"/>
          </a:xfrm>
          <a:prstGeom prst="rect">
            <a:avLst/>
          </a:prstGeom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6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93" name="Rectangle 92" hidden="1">
            <a:extLst>
              <a:ext uri="{FF2B5EF4-FFF2-40B4-BE49-F238E27FC236}">
                <a16:creationId xmlns:a16="http://schemas.microsoft.com/office/drawing/2014/main" id="{1FF0977F-0360-4047-9D47-33B4DCD388AE}"/>
              </a:ext>
            </a:extLst>
          </p:cNvPr>
          <p:cNvSpPr/>
          <p:nvPr/>
        </p:nvSpPr>
        <p:spPr>
          <a:xfrm>
            <a:off x="3029588" y="4160745"/>
            <a:ext cx="1440000" cy="319173"/>
          </a:xfrm>
          <a:prstGeom prst="rect">
            <a:avLst/>
          </a:prstGeom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9</a:t>
            </a:r>
            <a:endParaRPr lang="en-ZA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3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0" grpId="0" animBg="1"/>
      <p:bldP spid="29" grpId="0" animBg="1"/>
      <p:bldP spid="28" grpId="0" animBg="1"/>
      <p:bldP spid="31" grpId="0" animBg="1"/>
      <p:bldP spid="69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73" grpId="0" animBg="1"/>
      <p:bldP spid="75" grpId="0"/>
      <p:bldP spid="77" grpId="0" animBg="1"/>
      <p:bldP spid="5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827568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827568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827339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950499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948727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948956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72956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72725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72488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202030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95713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95482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BFF568D-9FFF-4C8B-8BDF-650C96CA745C}"/>
              </a:ext>
            </a:extLst>
          </p:cNvPr>
          <p:cNvGrpSpPr/>
          <p:nvPr/>
        </p:nvGrpSpPr>
        <p:grpSpPr>
          <a:xfrm>
            <a:off x="4674414" y="1146895"/>
            <a:ext cx="3808451" cy="746528"/>
            <a:chOff x="4688057" y="2804762"/>
            <a:chExt cx="3808451" cy="7465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B910801-2E3E-4914-96F6-1356A4C74DC8}"/>
                </a:ext>
              </a:extLst>
            </p:cNvPr>
            <p:cNvGrpSpPr/>
            <p:nvPr/>
          </p:nvGrpSpPr>
          <p:grpSpPr>
            <a:xfrm>
              <a:off x="5527078" y="2804762"/>
              <a:ext cx="2969430" cy="666352"/>
              <a:chOff x="5908078" y="2804762"/>
              <a:chExt cx="2969430" cy="666352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3C1AD0-C42B-4FE8-9FA6-941AD3D164DE}"/>
                  </a:ext>
                </a:extLst>
              </p:cNvPr>
              <p:cNvSpPr txBox="1"/>
              <p:nvPr/>
            </p:nvSpPr>
            <p:spPr>
              <a:xfrm>
                <a:off x="5908078" y="2804762"/>
                <a:ext cx="2969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WHAT’S THE AVERAGE</a:t>
                </a:r>
                <a:endParaRPr lang="en-US" sz="1200" b="1" dirty="0">
                  <a:solidFill>
                    <a:schemeClr val="accent4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D6A124F-3C5D-42B0-9E95-8128E98CF4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309575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OVERALL RATING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196DEFF-DF24-4618-805F-CA543A49B300}"/>
                </a:ext>
              </a:extLst>
            </p:cNvPr>
            <p:cNvGrpSpPr/>
            <p:nvPr/>
          </p:nvGrpSpPr>
          <p:grpSpPr>
            <a:xfrm>
              <a:off x="4688057" y="2831290"/>
              <a:ext cx="720000" cy="720000"/>
              <a:chOff x="4849982" y="2831290"/>
              <a:chExt cx="720000" cy="72000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419F0DC-5EF4-4C11-BEB5-950290A14ED6}"/>
                  </a:ext>
                </a:extLst>
              </p:cNvPr>
              <p:cNvSpPr/>
              <p:nvPr/>
            </p:nvSpPr>
            <p:spPr>
              <a:xfrm>
                <a:off x="4849982" y="2831290"/>
                <a:ext cx="720000" cy="720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49" name="Graphic 48" descr="Bug under magnifying glass">
                <a:extLst>
                  <a:ext uri="{FF2B5EF4-FFF2-40B4-BE49-F238E27FC236}">
                    <a16:creationId xmlns:a16="http://schemas.microsoft.com/office/drawing/2014/main" id="{618244CA-97F7-46B2-98E9-4B2A5ED63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943582" y="2908545"/>
                <a:ext cx="532800" cy="532800"/>
              </a:xfrm>
              <a:prstGeom prst="rect">
                <a:avLst/>
              </a:prstGeom>
            </p:spPr>
          </p:pic>
        </p:grpSp>
      </p:grpSp>
      <p:sp>
        <p:nvSpPr>
          <p:cNvPr id="70" name="Subtitle 2">
            <a:extLst>
              <a:ext uri="{FF2B5EF4-FFF2-40B4-BE49-F238E27FC236}">
                <a16:creationId xmlns:a16="http://schemas.microsoft.com/office/drawing/2014/main" id="{B398FB87-AD8D-47EA-89CA-9317DC8D2893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71" name="Title">
            <a:extLst>
              <a:ext uri="{FF2B5EF4-FFF2-40B4-BE49-F238E27FC236}">
                <a16:creationId xmlns:a16="http://schemas.microsoft.com/office/drawing/2014/main" id="{BC1F64DF-1DAD-4D9F-9C5F-6CA8DCD47A63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Row Context</a:t>
            </a:r>
          </a:p>
        </p:txBody>
      </p:sp>
      <p:sp>
        <p:nvSpPr>
          <p:cNvPr id="72" name="Subtitle">
            <a:extLst>
              <a:ext uri="{FF2B5EF4-FFF2-40B4-BE49-F238E27FC236}">
                <a16:creationId xmlns:a16="http://schemas.microsoft.com/office/drawing/2014/main" id="{CC0B2FD6-AA56-4B8F-A7F2-336BD7CE01C9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Iterator Function</a:t>
            </a:r>
          </a:p>
        </p:txBody>
      </p:sp>
      <p:sp>
        <p:nvSpPr>
          <p:cNvPr id="57" name="1">
            <a:extLst>
              <a:ext uri="{FF2B5EF4-FFF2-40B4-BE49-F238E27FC236}">
                <a16:creationId xmlns:a16="http://schemas.microsoft.com/office/drawing/2014/main" id="{21A201E2-4B9A-4392-934C-C2A0AC7CAB39}"/>
              </a:ext>
            </a:extLst>
          </p:cNvPr>
          <p:cNvSpPr txBox="1"/>
          <p:nvPr/>
        </p:nvSpPr>
        <p:spPr>
          <a:xfrm>
            <a:off x="61839" y="614283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58" name="2">
            <a:extLst>
              <a:ext uri="{FF2B5EF4-FFF2-40B4-BE49-F238E27FC236}">
                <a16:creationId xmlns:a16="http://schemas.microsoft.com/office/drawing/2014/main" id="{3EABD300-A2D2-48D1-AAB6-4AA6E26E6EE2}"/>
              </a:ext>
            </a:extLst>
          </p:cNvPr>
          <p:cNvSpPr txBox="1"/>
          <p:nvPr/>
        </p:nvSpPr>
        <p:spPr>
          <a:xfrm>
            <a:off x="1546554" y="614283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59" name="3">
            <a:extLst>
              <a:ext uri="{FF2B5EF4-FFF2-40B4-BE49-F238E27FC236}">
                <a16:creationId xmlns:a16="http://schemas.microsoft.com/office/drawing/2014/main" id="{DAC37640-FFE8-4D33-A8F6-CDB1462D4B65}"/>
              </a:ext>
            </a:extLst>
          </p:cNvPr>
          <p:cNvSpPr txBox="1"/>
          <p:nvPr/>
        </p:nvSpPr>
        <p:spPr>
          <a:xfrm>
            <a:off x="3031269" y="614054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 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0" name="4">
            <a:extLst>
              <a:ext uri="{FF2B5EF4-FFF2-40B4-BE49-F238E27FC236}">
                <a16:creationId xmlns:a16="http://schemas.microsoft.com/office/drawing/2014/main" id="{604C718E-CE88-448B-8976-9FEDD432D4B7}"/>
              </a:ext>
            </a:extLst>
          </p:cNvPr>
          <p:cNvSpPr txBox="1"/>
          <p:nvPr/>
        </p:nvSpPr>
        <p:spPr>
          <a:xfrm>
            <a:off x="61839" y="1737214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1" name="5">
            <a:extLst>
              <a:ext uri="{FF2B5EF4-FFF2-40B4-BE49-F238E27FC236}">
                <a16:creationId xmlns:a16="http://schemas.microsoft.com/office/drawing/2014/main" id="{9DBC62A9-3099-4000-87AC-A80E2DA422B2}"/>
              </a:ext>
            </a:extLst>
          </p:cNvPr>
          <p:cNvSpPr txBox="1"/>
          <p:nvPr/>
        </p:nvSpPr>
        <p:spPr>
          <a:xfrm>
            <a:off x="1546554" y="1735442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2" name="6">
            <a:extLst>
              <a:ext uri="{FF2B5EF4-FFF2-40B4-BE49-F238E27FC236}">
                <a16:creationId xmlns:a16="http://schemas.microsoft.com/office/drawing/2014/main" id="{69A4232B-5938-4B6C-8C9B-5860A4F83031}"/>
              </a:ext>
            </a:extLst>
          </p:cNvPr>
          <p:cNvSpPr txBox="1"/>
          <p:nvPr/>
        </p:nvSpPr>
        <p:spPr>
          <a:xfrm>
            <a:off x="3031269" y="1735671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3" name="7">
            <a:extLst>
              <a:ext uri="{FF2B5EF4-FFF2-40B4-BE49-F238E27FC236}">
                <a16:creationId xmlns:a16="http://schemas.microsoft.com/office/drawing/2014/main" id="{AAD81A03-48D6-457F-8DD9-673987C4BCEB}"/>
              </a:ext>
            </a:extLst>
          </p:cNvPr>
          <p:cNvSpPr txBox="1"/>
          <p:nvPr/>
        </p:nvSpPr>
        <p:spPr>
          <a:xfrm>
            <a:off x="61839" y="2859671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4" name="8">
            <a:extLst>
              <a:ext uri="{FF2B5EF4-FFF2-40B4-BE49-F238E27FC236}">
                <a16:creationId xmlns:a16="http://schemas.microsoft.com/office/drawing/2014/main" id="{5F037E3E-9B8C-4109-8E91-AE59C04E0D19}"/>
              </a:ext>
            </a:extLst>
          </p:cNvPr>
          <p:cNvSpPr txBox="1"/>
          <p:nvPr/>
        </p:nvSpPr>
        <p:spPr>
          <a:xfrm>
            <a:off x="1546554" y="2859440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5" name="9">
            <a:extLst>
              <a:ext uri="{FF2B5EF4-FFF2-40B4-BE49-F238E27FC236}">
                <a16:creationId xmlns:a16="http://schemas.microsoft.com/office/drawing/2014/main" id="{8B7EB483-E22E-4C22-A824-9A2C95E2BC97}"/>
              </a:ext>
            </a:extLst>
          </p:cNvPr>
          <p:cNvSpPr txBox="1"/>
          <p:nvPr/>
        </p:nvSpPr>
        <p:spPr>
          <a:xfrm>
            <a:off x="3031269" y="2859203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7" name="10">
            <a:extLst>
              <a:ext uri="{FF2B5EF4-FFF2-40B4-BE49-F238E27FC236}">
                <a16:creationId xmlns:a16="http://schemas.microsoft.com/office/drawing/2014/main" id="{275BF91C-77BC-4A34-9402-2C9450B6B06F}"/>
              </a:ext>
            </a:extLst>
          </p:cNvPr>
          <p:cNvSpPr txBox="1"/>
          <p:nvPr/>
        </p:nvSpPr>
        <p:spPr>
          <a:xfrm>
            <a:off x="61839" y="3988745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8" name="11">
            <a:extLst>
              <a:ext uri="{FF2B5EF4-FFF2-40B4-BE49-F238E27FC236}">
                <a16:creationId xmlns:a16="http://schemas.microsoft.com/office/drawing/2014/main" id="{14339896-E1A1-4F0A-9DB8-C2FBCB2F26A1}"/>
              </a:ext>
            </a:extLst>
          </p:cNvPr>
          <p:cNvSpPr txBox="1"/>
          <p:nvPr/>
        </p:nvSpPr>
        <p:spPr>
          <a:xfrm>
            <a:off x="1546554" y="3982428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73" name="12">
            <a:extLst>
              <a:ext uri="{FF2B5EF4-FFF2-40B4-BE49-F238E27FC236}">
                <a16:creationId xmlns:a16="http://schemas.microsoft.com/office/drawing/2014/main" id="{A91A8B03-4224-4648-BA86-A8F3530AC2BF}"/>
              </a:ext>
            </a:extLst>
          </p:cNvPr>
          <p:cNvSpPr txBox="1"/>
          <p:nvPr/>
        </p:nvSpPr>
        <p:spPr>
          <a:xfrm>
            <a:off x="3030699" y="3982197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09B05D-5CE2-4ECF-B15B-7B4717947840}"/>
              </a:ext>
            </a:extLst>
          </p:cNvPr>
          <p:cNvSpPr/>
          <p:nvPr/>
        </p:nvSpPr>
        <p:spPr>
          <a:xfrm>
            <a:off x="4655264" y="2691991"/>
            <a:ext cx="39379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  <a:t>[Average Subject Rating] :=</a:t>
            </a:r>
            <a:br>
              <a:rPr lang="en-US" sz="1600" dirty="0">
                <a:solidFill>
                  <a:schemeClr val="accent2"/>
                </a:solidFill>
              </a:rPr>
            </a:br>
            <a:r>
              <a:rPr lang="en-US" sz="1600" dirty="0">
                <a:solidFill>
                  <a:srgbClr val="035ACA"/>
                </a:solidFill>
                <a:latin typeface="Consolas" panose="020B0609020204030204" pitchFamily="49" charset="0"/>
              </a:rPr>
              <a:t>AVERAGEX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Photo,</a:t>
            </a:r>
          </a:p>
          <a:p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	Photo[Subject Rating] +</a:t>
            </a:r>
          </a:p>
          <a:p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	Photo[Background Rating]</a:t>
            </a:r>
            <a:endParaRPr lang="en-US" sz="9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ZA" sz="1600" dirty="0"/>
          </a:p>
        </p:txBody>
      </p:sp>
      <p:sp>
        <p:nvSpPr>
          <p:cNvPr id="77" name="Pentagon 11">
            <a:extLst>
              <a:ext uri="{FF2B5EF4-FFF2-40B4-BE49-F238E27FC236}">
                <a16:creationId xmlns:a16="http://schemas.microsoft.com/office/drawing/2014/main" id="{E4C22976-92E4-4C7D-A693-A3ECA03DC4FD}"/>
              </a:ext>
            </a:extLst>
          </p:cNvPr>
          <p:cNvSpPr/>
          <p:nvPr/>
        </p:nvSpPr>
        <p:spPr>
          <a:xfrm>
            <a:off x="4672733" y="1971887"/>
            <a:ext cx="3396847" cy="403353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bg2"/>
                </a:solidFill>
              </a:rPr>
              <a:t>CREATE A CALCULATED COLUMN</a:t>
            </a:r>
          </a:p>
        </p:txBody>
      </p:sp>
      <p:sp>
        <p:nvSpPr>
          <p:cNvPr id="80" name="Pentagon 12">
            <a:extLst>
              <a:ext uri="{FF2B5EF4-FFF2-40B4-BE49-F238E27FC236}">
                <a16:creationId xmlns:a16="http://schemas.microsoft.com/office/drawing/2014/main" id="{A71EA816-C61C-46CB-9402-CAC65E4D748A}"/>
              </a:ext>
            </a:extLst>
          </p:cNvPr>
          <p:cNvSpPr/>
          <p:nvPr/>
        </p:nvSpPr>
        <p:spPr>
          <a:xfrm flipH="1">
            <a:off x="5829300" y="2292327"/>
            <a:ext cx="3314700" cy="375359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350" dirty="0">
                <a:solidFill>
                  <a:schemeClr val="bg2"/>
                </a:solidFill>
              </a:rPr>
              <a:t>MEASURE USING ITERATOR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F6BBA7-2FD9-47EA-BD0F-AF27074AD008}"/>
              </a:ext>
            </a:extLst>
          </p:cNvPr>
          <p:cNvSpPr/>
          <p:nvPr/>
        </p:nvSpPr>
        <p:spPr>
          <a:xfrm>
            <a:off x="5585460" y="3223260"/>
            <a:ext cx="769620" cy="24299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5CE4319-7CA7-411F-9586-30803527DA1F}"/>
              </a:ext>
            </a:extLst>
          </p:cNvPr>
          <p:cNvSpPr/>
          <p:nvPr/>
        </p:nvSpPr>
        <p:spPr>
          <a:xfrm>
            <a:off x="31583" y="23126"/>
            <a:ext cx="4476085" cy="45042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357B973-6702-435B-A89D-16851A69687F}"/>
              </a:ext>
            </a:extLst>
          </p:cNvPr>
          <p:cNvSpPr/>
          <p:nvPr/>
        </p:nvSpPr>
        <p:spPr>
          <a:xfrm>
            <a:off x="5585460" y="3466253"/>
            <a:ext cx="2828290" cy="51594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A1F99AB-E1B6-430D-BE19-8AFAAA8A1FED}"/>
              </a:ext>
            </a:extLst>
          </p:cNvPr>
          <p:cNvSpPr/>
          <p:nvPr/>
        </p:nvSpPr>
        <p:spPr>
          <a:xfrm>
            <a:off x="1162248" y="23126"/>
            <a:ext cx="329647" cy="319173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BD5FCB-2E89-4E88-AC00-9C1A3A671942}"/>
              </a:ext>
            </a:extLst>
          </p:cNvPr>
          <p:cNvSpPr/>
          <p:nvPr/>
        </p:nvSpPr>
        <p:spPr>
          <a:xfrm>
            <a:off x="4131678" y="23126"/>
            <a:ext cx="329647" cy="319173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552FA7C-4F16-41FD-B0EB-3EC752926CDD}"/>
              </a:ext>
            </a:extLst>
          </p:cNvPr>
          <p:cNvSpPr/>
          <p:nvPr/>
        </p:nvSpPr>
        <p:spPr>
          <a:xfrm>
            <a:off x="2646963" y="23126"/>
            <a:ext cx="329647" cy="319173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8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8899DA4-6C4A-4D34-8BAA-5AFE5E9FDB6A}"/>
              </a:ext>
            </a:extLst>
          </p:cNvPr>
          <p:cNvSpPr/>
          <p:nvPr/>
        </p:nvSpPr>
        <p:spPr>
          <a:xfrm>
            <a:off x="4131678" y="2270664"/>
            <a:ext cx="329647" cy="319173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1E6F654-B3E4-4B0C-816E-D7A7D940BC98}"/>
              </a:ext>
            </a:extLst>
          </p:cNvPr>
          <p:cNvSpPr/>
          <p:nvPr/>
        </p:nvSpPr>
        <p:spPr>
          <a:xfrm>
            <a:off x="4131678" y="1146895"/>
            <a:ext cx="329647" cy="319173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4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7A822D7-47A1-4CF8-ADA0-39B72182B72F}"/>
              </a:ext>
            </a:extLst>
          </p:cNvPr>
          <p:cNvSpPr/>
          <p:nvPr/>
        </p:nvSpPr>
        <p:spPr>
          <a:xfrm>
            <a:off x="2646963" y="2270664"/>
            <a:ext cx="329647" cy="319173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8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E84EDBE-7D04-4101-89A6-D5747351C4ED}"/>
              </a:ext>
            </a:extLst>
          </p:cNvPr>
          <p:cNvSpPr/>
          <p:nvPr/>
        </p:nvSpPr>
        <p:spPr>
          <a:xfrm>
            <a:off x="2646963" y="1146895"/>
            <a:ext cx="329647" cy="319173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9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5E5F9BE-B1FE-439C-BE1E-6BDE26769EF2}"/>
              </a:ext>
            </a:extLst>
          </p:cNvPr>
          <p:cNvSpPr/>
          <p:nvPr/>
        </p:nvSpPr>
        <p:spPr>
          <a:xfrm>
            <a:off x="1162248" y="1146895"/>
            <a:ext cx="329647" cy="319173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074526D-7318-4AED-B8A7-545E4EE9B488}"/>
              </a:ext>
            </a:extLst>
          </p:cNvPr>
          <p:cNvSpPr/>
          <p:nvPr/>
        </p:nvSpPr>
        <p:spPr>
          <a:xfrm>
            <a:off x="1162248" y="2270664"/>
            <a:ext cx="329647" cy="319173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4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09C0591-14AB-4A0B-A881-879BFC6C7CA9}"/>
              </a:ext>
            </a:extLst>
          </p:cNvPr>
          <p:cNvSpPr/>
          <p:nvPr/>
        </p:nvSpPr>
        <p:spPr>
          <a:xfrm>
            <a:off x="1162248" y="3398981"/>
            <a:ext cx="329647" cy="319173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7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625A395-3443-45A4-BDF3-5B4B8DF4F171}"/>
              </a:ext>
            </a:extLst>
          </p:cNvPr>
          <p:cNvSpPr/>
          <p:nvPr/>
        </p:nvSpPr>
        <p:spPr>
          <a:xfrm>
            <a:off x="2646963" y="3398981"/>
            <a:ext cx="329647" cy="319173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8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210516B-739E-43A7-B459-7E772E2606B6}"/>
              </a:ext>
            </a:extLst>
          </p:cNvPr>
          <p:cNvSpPr/>
          <p:nvPr/>
        </p:nvSpPr>
        <p:spPr>
          <a:xfrm>
            <a:off x="4131678" y="3398981"/>
            <a:ext cx="329647" cy="319173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8</a:t>
            </a:r>
            <a:endParaRPr lang="en-ZA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79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0" grpId="0" animBg="1"/>
      <p:bldP spid="5" grpId="0" animBg="1"/>
      <p:bldP spid="5" grpId="1" animBg="1"/>
      <p:bldP spid="54" grpId="0" animBg="1"/>
      <p:bldP spid="54" grpId="1" animBg="1"/>
      <p:bldP spid="55" grpId="0" animBg="1"/>
      <p:bldP spid="56" grpId="0" animBg="1"/>
      <p:bldP spid="66" grpId="0" animBg="1"/>
      <p:bldP spid="76" grpId="0" animBg="1"/>
      <p:bldP spid="78" grpId="0" animBg="1"/>
      <p:bldP spid="79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16681-8BAA-4886-AAAF-02A736F7F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Calculate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1125EC-8429-4F09-BDB3-44788B497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4038" y="-572527"/>
            <a:ext cx="3002056" cy="572527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Section Title 3</a:t>
            </a:r>
          </a:p>
        </p:txBody>
      </p:sp>
    </p:spTree>
    <p:extLst>
      <p:ext uri="{BB962C8B-B14F-4D97-AF65-F5344CB8AC3E}">
        <p14:creationId xmlns:p14="http://schemas.microsoft.com/office/powerpoint/2010/main" val="536303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847F57E-A3D3-4288-8BF5-821875A8D8C3}"/>
              </a:ext>
            </a:extLst>
          </p:cNvPr>
          <p:cNvSpPr txBox="1"/>
          <p:nvPr/>
        </p:nvSpPr>
        <p:spPr>
          <a:xfrm>
            <a:off x="103244" y="660498"/>
            <a:ext cx="33028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</a:rPr>
              <a:t>CALCULATE</a:t>
            </a:r>
            <a:r>
              <a:rPr lang="en-US" sz="3200" dirty="0"/>
              <a:t> Function allows us to </a:t>
            </a:r>
            <a:r>
              <a:rPr lang="en-US" sz="3200" dirty="0">
                <a:solidFill>
                  <a:schemeClr val="accent2"/>
                </a:solidFill>
              </a:rPr>
              <a:t>MODIFY</a:t>
            </a:r>
            <a:r>
              <a:rPr lang="en-US" sz="3200" dirty="0"/>
              <a:t> the </a:t>
            </a:r>
            <a:r>
              <a:rPr lang="en-US" sz="3200" dirty="0">
                <a:solidFill>
                  <a:schemeClr val="accent2"/>
                </a:solidFill>
              </a:rPr>
              <a:t>FILTER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2"/>
                </a:solidFill>
              </a:rPr>
              <a:t>CONTEXT</a:t>
            </a:r>
            <a:r>
              <a:rPr lang="en-US" sz="3200" dirty="0"/>
              <a:t> of a formula.</a:t>
            </a:r>
            <a:endParaRPr lang="en-ZA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58CF7-5671-4BBD-8E04-A9993467A9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0910" y="472440"/>
            <a:ext cx="5543550" cy="3695700"/>
          </a:xfrm>
          <a:custGeom>
            <a:avLst/>
            <a:gdLst>
              <a:gd name="connsiteX0" fmla="*/ 0 w 9146694"/>
              <a:gd name="connsiteY0" fmla="*/ 0 h 2776152"/>
              <a:gd name="connsiteX1" fmla="*/ 2694 w 9146694"/>
              <a:gd name="connsiteY1" fmla="*/ 0 h 2776152"/>
              <a:gd name="connsiteX2" fmla="*/ 2694 w 9146694"/>
              <a:gd name="connsiteY2" fmla="*/ 205946 h 2776152"/>
              <a:gd name="connsiteX3" fmla="*/ 7622691 w 9146694"/>
              <a:gd name="connsiteY3" fmla="*/ 0 h 2776152"/>
              <a:gd name="connsiteX4" fmla="*/ 9146694 w 9146694"/>
              <a:gd name="connsiteY4" fmla="*/ 0 h 2776152"/>
              <a:gd name="connsiteX5" fmla="*/ 9146694 w 9146694"/>
              <a:gd name="connsiteY5" fmla="*/ 2776152 h 2776152"/>
              <a:gd name="connsiteX6" fmla="*/ 0 w 9146694"/>
              <a:gd name="connsiteY6" fmla="*/ 2776152 h 277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6694" h="2776152">
                <a:moveTo>
                  <a:pt x="0" y="0"/>
                </a:moveTo>
                <a:lnTo>
                  <a:pt x="2694" y="0"/>
                </a:lnTo>
                <a:lnTo>
                  <a:pt x="2694" y="205946"/>
                </a:lnTo>
                <a:lnTo>
                  <a:pt x="7622691" y="0"/>
                </a:lnTo>
                <a:lnTo>
                  <a:pt x="9146694" y="0"/>
                </a:lnTo>
                <a:lnTo>
                  <a:pt x="9146694" y="2776152"/>
                </a:lnTo>
                <a:lnTo>
                  <a:pt x="0" y="2776152"/>
                </a:lnTo>
                <a:close/>
              </a:path>
            </a:pathLst>
          </a:cu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2FC95B1-A900-4935-823F-FA5C7E5A6DF5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CALCULATE</a:t>
            </a:r>
          </a:p>
        </p:txBody>
      </p:sp>
    </p:spTree>
    <p:extLst>
      <p:ext uri="{BB962C8B-B14F-4D97-AF65-F5344CB8AC3E}">
        <p14:creationId xmlns:p14="http://schemas.microsoft.com/office/powerpoint/2010/main" val="21177722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FBC1682D-38B5-45D2-A1AE-10EA12024849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CALCULATE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ECF293F-070E-4C82-8C3B-9A6A930799EF}"/>
              </a:ext>
            </a:extLst>
          </p:cNvPr>
          <p:cNvSpPr/>
          <p:nvPr/>
        </p:nvSpPr>
        <p:spPr>
          <a:xfrm>
            <a:off x="1645920" y="815340"/>
            <a:ext cx="960120" cy="914400"/>
          </a:xfrm>
          <a:prstGeom prst="pen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8E89CD89-B7AD-428D-A801-AC4381803DEA}"/>
              </a:ext>
            </a:extLst>
          </p:cNvPr>
          <p:cNvSpPr/>
          <p:nvPr/>
        </p:nvSpPr>
        <p:spPr>
          <a:xfrm>
            <a:off x="4091940" y="815340"/>
            <a:ext cx="960120" cy="914400"/>
          </a:xfrm>
          <a:prstGeom prst="pent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75D33386-E62E-4AB2-AD56-B97626D15B62}"/>
              </a:ext>
            </a:extLst>
          </p:cNvPr>
          <p:cNvSpPr/>
          <p:nvPr/>
        </p:nvSpPr>
        <p:spPr>
          <a:xfrm>
            <a:off x="6537960" y="815340"/>
            <a:ext cx="960120" cy="914400"/>
          </a:xfrm>
          <a:prstGeom prst="pent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4EF304-5003-4BDE-AD31-FE9330BEFA3E}"/>
              </a:ext>
            </a:extLst>
          </p:cNvPr>
          <p:cNvSpPr txBox="1"/>
          <p:nvPr/>
        </p:nvSpPr>
        <p:spPr>
          <a:xfrm>
            <a:off x="1506459" y="1729740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REDUCE</a:t>
            </a:r>
            <a:endParaRPr lang="en-ZA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964542-D9A8-47BA-BED6-03C3BE72ACB4}"/>
              </a:ext>
            </a:extLst>
          </p:cNvPr>
          <p:cNvSpPr txBox="1"/>
          <p:nvPr/>
        </p:nvSpPr>
        <p:spPr>
          <a:xfrm>
            <a:off x="3913039" y="1729740"/>
            <a:ext cx="1317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</a:rPr>
              <a:t>EXPAND</a:t>
            </a:r>
            <a:endParaRPr lang="en-ZA" sz="2400" dirty="0">
              <a:solidFill>
                <a:schemeClr val="accent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AB320-D17B-4A7B-803C-C169EF17060C}"/>
              </a:ext>
            </a:extLst>
          </p:cNvPr>
          <p:cNvSpPr txBox="1"/>
          <p:nvPr/>
        </p:nvSpPr>
        <p:spPr>
          <a:xfrm>
            <a:off x="6536702" y="1729740"/>
            <a:ext cx="962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SHIFT</a:t>
            </a:r>
            <a:endParaRPr lang="en-ZA" sz="2400" dirty="0">
              <a:solidFill>
                <a:schemeClr val="accent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757744-7499-4882-BA76-2A03B3CE57FF}"/>
              </a:ext>
            </a:extLst>
          </p:cNvPr>
          <p:cNvSpPr txBox="1"/>
          <p:nvPr/>
        </p:nvSpPr>
        <p:spPr>
          <a:xfrm>
            <a:off x="1242060" y="2122825"/>
            <a:ext cx="17678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Refine the FILTER CONTEXT by </a:t>
            </a:r>
            <a:r>
              <a:rPr lang="en-US" sz="1600" dirty="0">
                <a:solidFill>
                  <a:schemeClr val="accent1"/>
                </a:solidFill>
              </a:rPr>
              <a:t>ADDING</a:t>
            </a:r>
            <a:r>
              <a:rPr lang="en-US" sz="1600" dirty="0"/>
              <a:t> additional filters.</a:t>
            </a:r>
            <a:endParaRPr lang="en-ZA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6ECE1-723B-4224-B1F1-0B851E9B9347}"/>
              </a:ext>
            </a:extLst>
          </p:cNvPr>
          <p:cNvSpPr txBox="1"/>
          <p:nvPr/>
        </p:nvSpPr>
        <p:spPr>
          <a:xfrm>
            <a:off x="6134100" y="2122825"/>
            <a:ext cx="1767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Change the filter context by </a:t>
            </a:r>
            <a:r>
              <a:rPr lang="en-US" sz="1600" dirty="0">
                <a:solidFill>
                  <a:schemeClr val="accent5"/>
                </a:solidFill>
              </a:rPr>
              <a:t>ALTERING</a:t>
            </a:r>
            <a:r>
              <a:rPr lang="en-US" sz="1600" dirty="0"/>
              <a:t> filters.</a:t>
            </a:r>
            <a:endParaRPr lang="en-ZA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A6F1DC-0084-45C4-B3D8-5BAB55B5D03C}"/>
              </a:ext>
            </a:extLst>
          </p:cNvPr>
          <p:cNvSpPr txBox="1"/>
          <p:nvPr/>
        </p:nvSpPr>
        <p:spPr>
          <a:xfrm>
            <a:off x="3688080" y="2122825"/>
            <a:ext cx="17678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Expand the FILTER CONTEXT by </a:t>
            </a:r>
            <a:r>
              <a:rPr lang="en-US" sz="1600" dirty="0">
                <a:solidFill>
                  <a:schemeClr val="accent3"/>
                </a:solidFill>
              </a:rPr>
              <a:t>REMOVING</a:t>
            </a:r>
            <a:r>
              <a:rPr lang="en-US" sz="1600" dirty="0"/>
              <a:t> filters.</a:t>
            </a:r>
            <a:endParaRPr lang="en-ZA" sz="1600" dirty="0"/>
          </a:p>
        </p:txBody>
      </p:sp>
      <p:pic>
        <p:nvPicPr>
          <p:cNvPr id="17" name="Graphic 16" descr="Saw">
            <a:extLst>
              <a:ext uri="{FF2B5EF4-FFF2-40B4-BE49-F238E27FC236}">
                <a16:creationId xmlns:a16="http://schemas.microsoft.com/office/drawing/2014/main" id="{3867F6F4-755A-4A4B-88C9-A350CF083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9020" y="1027644"/>
            <a:ext cx="613920" cy="613920"/>
          </a:xfrm>
          <a:prstGeom prst="rect">
            <a:avLst/>
          </a:prstGeom>
        </p:spPr>
      </p:pic>
      <p:pic>
        <p:nvPicPr>
          <p:cNvPr id="18" name="Graphic 17" descr="Maximize">
            <a:extLst>
              <a:ext uri="{FF2B5EF4-FFF2-40B4-BE49-F238E27FC236}">
                <a16:creationId xmlns:a16="http://schemas.microsoft.com/office/drawing/2014/main" id="{959B50A2-5808-4B6C-8B99-0374C4089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265040" y="1027644"/>
            <a:ext cx="613920" cy="613920"/>
          </a:xfrm>
          <a:prstGeom prst="rect">
            <a:avLst/>
          </a:prstGeom>
        </p:spPr>
      </p:pic>
      <p:pic>
        <p:nvPicPr>
          <p:cNvPr id="19" name="Graphic 18" descr="Transfer">
            <a:extLst>
              <a:ext uri="{FF2B5EF4-FFF2-40B4-BE49-F238E27FC236}">
                <a16:creationId xmlns:a16="http://schemas.microsoft.com/office/drawing/2014/main" id="{C62837D5-173A-4958-809A-950C90507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711630" y="1039514"/>
            <a:ext cx="613920" cy="6139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587445-40F1-4113-A585-5D02A25E4FAB}"/>
              </a:ext>
            </a:extLst>
          </p:cNvPr>
          <p:cNvSpPr txBox="1"/>
          <p:nvPr/>
        </p:nvSpPr>
        <p:spPr>
          <a:xfrm>
            <a:off x="1553748" y="344277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FILTER</a:t>
            </a:r>
            <a:endParaRPr lang="en-ZA" sz="24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178FC7-BB60-481E-8DCD-2D03FE840787}"/>
              </a:ext>
            </a:extLst>
          </p:cNvPr>
          <p:cNvSpPr txBox="1"/>
          <p:nvPr/>
        </p:nvSpPr>
        <p:spPr>
          <a:xfrm>
            <a:off x="4224789" y="3442777"/>
            <a:ext cx="694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ALL</a:t>
            </a:r>
            <a:endParaRPr lang="en-ZA" sz="2400" dirty="0">
              <a:solidFill>
                <a:schemeClr val="accent3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8F81C1-A8B7-4838-99EE-74EC17AF11A4}"/>
              </a:ext>
            </a:extLst>
          </p:cNvPr>
          <p:cNvSpPr txBox="1"/>
          <p:nvPr/>
        </p:nvSpPr>
        <p:spPr>
          <a:xfrm>
            <a:off x="6161057" y="3442777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VARIOUS</a:t>
            </a:r>
          </a:p>
          <a:p>
            <a:pPr algn="ctr"/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FUNCTIONS</a:t>
            </a:r>
            <a:endParaRPr lang="en-ZA" sz="24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AB35CF-0353-4D0D-B4AF-7B20B2ABF434}"/>
              </a:ext>
            </a:extLst>
          </p:cNvPr>
          <p:cNvCxnSpPr/>
          <p:nvPr/>
        </p:nvCxnSpPr>
        <p:spPr>
          <a:xfrm>
            <a:off x="1005840" y="3368040"/>
            <a:ext cx="22936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DE872F4-92BA-4FF7-9344-BAD3A66CE4BC}"/>
              </a:ext>
            </a:extLst>
          </p:cNvPr>
          <p:cNvCxnSpPr/>
          <p:nvPr/>
        </p:nvCxnSpPr>
        <p:spPr>
          <a:xfrm>
            <a:off x="3425190" y="3368040"/>
            <a:ext cx="229362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946096-8B6D-4318-B88F-015D2F62F44B}"/>
              </a:ext>
            </a:extLst>
          </p:cNvPr>
          <p:cNvCxnSpPr/>
          <p:nvPr/>
        </p:nvCxnSpPr>
        <p:spPr>
          <a:xfrm>
            <a:off x="5871210" y="3368040"/>
            <a:ext cx="22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52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20" grpId="0"/>
      <p:bldP spid="21" grpId="0"/>
      <p:bldP spid="2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55CB4578-EDF6-4663-9294-8F5E9DAC04BB}"/>
              </a:ext>
            </a:extLst>
          </p:cNvPr>
          <p:cNvGrpSpPr/>
          <p:nvPr/>
        </p:nvGrpSpPr>
        <p:grpSpPr>
          <a:xfrm>
            <a:off x="4674414" y="1146895"/>
            <a:ext cx="3608162" cy="732758"/>
            <a:chOff x="4688057" y="1175772"/>
            <a:chExt cx="3608162" cy="73275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65C057C-EACF-4E2F-9B61-B3CCAEC5A553}"/>
                </a:ext>
              </a:extLst>
            </p:cNvPr>
            <p:cNvGrpSpPr/>
            <p:nvPr/>
          </p:nvGrpSpPr>
          <p:grpSpPr>
            <a:xfrm>
              <a:off x="5527078" y="1175772"/>
              <a:ext cx="2769141" cy="666352"/>
              <a:chOff x="5908078" y="1175772"/>
              <a:chExt cx="2769141" cy="66635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C24AC7C-58D2-4C49-9FA2-973A8F9DE409}"/>
                  </a:ext>
                </a:extLst>
              </p:cNvPr>
              <p:cNvSpPr txBox="1"/>
              <p:nvPr/>
            </p:nvSpPr>
            <p:spPr>
              <a:xfrm>
                <a:off x="5908078" y="1175772"/>
                <a:ext cx="2769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HOW MANY BLACK</a:t>
                </a:r>
                <a:endParaRPr lang="en-US" sz="1200" b="1" dirty="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A76DDB5-0AA0-4452-8612-677D00B43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146676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images?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1059709-6D18-41A4-B29C-3E7808620D2D}"/>
                </a:ext>
              </a:extLst>
            </p:cNvPr>
            <p:cNvGrpSpPr/>
            <p:nvPr/>
          </p:nvGrpSpPr>
          <p:grpSpPr>
            <a:xfrm>
              <a:off x="4688057" y="1188530"/>
              <a:ext cx="720000" cy="720000"/>
              <a:chOff x="4849982" y="1188530"/>
              <a:chExt cx="720000" cy="72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82F5C8D-E7DA-4687-B33F-4F98A180FA31}"/>
                  </a:ext>
                </a:extLst>
              </p:cNvPr>
              <p:cNvSpPr/>
              <p:nvPr/>
            </p:nvSpPr>
            <p:spPr>
              <a:xfrm>
                <a:off x="4849982" y="1188530"/>
                <a:ext cx="720000" cy="72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73" name="Graphic 72" descr="Checklist">
                <a:extLst>
                  <a:ext uri="{FF2B5EF4-FFF2-40B4-BE49-F238E27FC236}">
                    <a16:creationId xmlns:a16="http://schemas.microsoft.com/office/drawing/2014/main" id="{CBAF00A3-6E0E-4720-A83B-B789F48BB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943775" y="1281907"/>
                <a:ext cx="532414" cy="532414"/>
              </a:xfrm>
              <a:prstGeom prst="rect">
                <a:avLst/>
              </a:prstGeom>
            </p:spPr>
          </p:pic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E6AA7F8-8087-45A1-BF21-F41020AEE47C}"/>
              </a:ext>
            </a:extLst>
          </p:cNvPr>
          <p:cNvSpPr/>
          <p:nvPr/>
        </p:nvSpPr>
        <p:spPr>
          <a:xfrm>
            <a:off x="4674414" y="3705929"/>
            <a:ext cx="1911178" cy="769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2"/>
                </a:solidFill>
              </a:rPr>
              <a:t>2</a:t>
            </a:r>
            <a:endParaRPr lang="en-ZA" sz="6600" dirty="0">
              <a:solidFill>
                <a:schemeClr val="bg2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E0AC3F9-780D-4B09-8390-B92F338CF107}"/>
              </a:ext>
            </a:extLst>
          </p:cNvPr>
          <p:cNvSpPr/>
          <p:nvPr/>
        </p:nvSpPr>
        <p:spPr>
          <a:xfrm>
            <a:off x="4514303" y="2020217"/>
            <a:ext cx="45695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1600" dirty="0">
                <a:solidFill>
                  <a:schemeClr val="accent1"/>
                </a:solidFill>
                <a:latin typeface="Consolas" panose="020B0609020204030204" pitchFamily="49" charset="0"/>
              </a:rPr>
              <a:t>[# of Black Photos] :=</a:t>
            </a:r>
            <a:br>
              <a:rPr lang="en-ZA" sz="1600" dirty="0">
                <a:solidFill>
                  <a:schemeClr val="accent1"/>
                </a:solidFill>
              </a:rPr>
            </a:br>
            <a:r>
              <a:rPr lang="en-ZA" sz="1600" dirty="0">
                <a:solidFill>
                  <a:srgbClr val="035ACA"/>
                </a:solidFill>
                <a:latin typeface="Consolas" panose="020B0609020204030204" pitchFamily="49" charset="0"/>
              </a:rPr>
              <a:t>CALCULATE </a:t>
            </a:r>
          </a:p>
          <a:p>
            <a:r>
              <a:rPr lang="en-ZA" sz="16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ZA" sz="1600" dirty="0">
                <a:solidFill>
                  <a:schemeClr val="tx2"/>
                </a:solidFill>
                <a:latin typeface="Consolas" panose="020B0609020204030204" pitchFamily="49" charset="0"/>
              </a:rPr>
              <a:t>[# of Photos],</a:t>
            </a:r>
          </a:p>
          <a:p>
            <a:r>
              <a:rPr lang="en-ZA" sz="1600" dirty="0">
                <a:solidFill>
                  <a:schemeClr val="tx2"/>
                </a:solidFill>
                <a:latin typeface="Consolas" panose="020B0609020204030204" pitchFamily="49" charset="0"/>
              </a:rPr>
              <a:t>Photo[Primary Subject Colour] = “Black”</a:t>
            </a:r>
          </a:p>
          <a:p>
            <a:r>
              <a:rPr lang="en-ZA" sz="16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9FC2322D-D032-4438-8DF2-4E63552762B0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61" name="Title">
            <a:extLst>
              <a:ext uri="{FF2B5EF4-FFF2-40B4-BE49-F238E27FC236}">
                <a16:creationId xmlns:a16="http://schemas.microsoft.com/office/drawing/2014/main" id="{541C3D49-86EE-4956-9309-2CC0B4EEFDC8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Filter Context</a:t>
            </a:r>
          </a:p>
        </p:txBody>
      </p:sp>
      <p:sp>
        <p:nvSpPr>
          <p:cNvPr id="62" name="Subtitle">
            <a:extLst>
              <a:ext uri="{FF2B5EF4-FFF2-40B4-BE49-F238E27FC236}">
                <a16:creationId xmlns:a16="http://schemas.microsoft.com/office/drawing/2014/main" id="{398A7012-A53B-42DC-914D-E607FC839B4F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No Filters</a:t>
            </a:r>
          </a:p>
        </p:txBody>
      </p:sp>
      <p:pic>
        <p:nvPicPr>
          <p:cNvPr id="27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D149450D-DD4E-4622-91BE-FD4643902E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37992"/>
            <a:ext cx="1440000" cy="1080000"/>
          </a:xfrm>
          <a:prstGeom prst="rect">
            <a:avLst/>
          </a:prstGeom>
        </p:spPr>
      </p:pic>
      <p:sp>
        <p:nvSpPr>
          <p:cNvPr id="28" name="1">
            <a:extLst>
              <a:ext uri="{FF2B5EF4-FFF2-40B4-BE49-F238E27FC236}">
                <a16:creationId xmlns:a16="http://schemas.microsoft.com/office/drawing/2014/main" id="{446358C6-0948-4056-AC76-EE39B6D57208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Black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30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E20830B0-3196-4E77-BFAC-1923B367F0A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31" name="2">
            <a:extLst>
              <a:ext uri="{FF2B5EF4-FFF2-40B4-BE49-F238E27FC236}">
                <a16:creationId xmlns:a16="http://schemas.microsoft.com/office/drawing/2014/main" id="{A76A0B7B-2301-479F-9365-4ED6EEF683F8}"/>
              </a:ext>
            </a:extLst>
          </p:cNvPr>
          <p:cNvSpPr txBox="1"/>
          <p:nvPr/>
        </p:nvSpPr>
        <p:spPr>
          <a:xfrm>
            <a:off x="1544873" y="766608"/>
            <a:ext cx="1440000" cy="369332"/>
          </a:xfrm>
          <a:prstGeom prst="rect">
            <a:avLst/>
          </a:prstGeom>
          <a:solidFill>
            <a:srgbClr val="0000CD">
              <a:alpha val="84706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Blue</a:t>
            </a:r>
            <a:endParaRPr lang="en-ZA" dirty="0">
              <a:solidFill>
                <a:schemeClr val="bg1"/>
              </a:solidFill>
            </a:endParaRPr>
          </a:p>
        </p:txBody>
      </p:sp>
      <p:pic>
        <p:nvPicPr>
          <p:cNvPr id="33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6049841E-F15C-4DBE-B1D5-5881DDAB4C0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34" name="3">
            <a:extLst>
              <a:ext uri="{FF2B5EF4-FFF2-40B4-BE49-F238E27FC236}">
                <a16:creationId xmlns:a16="http://schemas.microsoft.com/office/drawing/2014/main" id="{F597DF6F-AF26-4B16-A43C-5DA852CBECC1}"/>
              </a:ext>
            </a:extLst>
          </p:cNvPr>
          <p:cNvSpPr txBox="1"/>
          <p:nvPr/>
        </p:nvSpPr>
        <p:spPr>
          <a:xfrm>
            <a:off x="3029588" y="766379"/>
            <a:ext cx="1440000" cy="369332"/>
          </a:xfrm>
          <a:prstGeom prst="rect">
            <a:avLst/>
          </a:prstGeom>
          <a:solidFill>
            <a:schemeClr val="tx2">
              <a:lumMod val="60000"/>
              <a:lumOff val="40000"/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Grey</a:t>
            </a:r>
            <a:endParaRPr lang="en-ZA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6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CBDF731B-D992-41EE-A189-BC59F8A8C98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37" name="4">
            <a:extLst>
              <a:ext uri="{FF2B5EF4-FFF2-40B4-BE49-F238E27FC236}">
                <a16:creationId xmlns:a16="http://schemas.microsoft.com/office/drawing/2014/main" id="{A88EEB0B-D1B2-4BE3-81DA-645C1E8D7132}"/>
              </a:ext>
            </a:extLst>
          </p:cNvPr>
          <p:cNvSpPr txBox="1"/>
          <p:nvPr/>
        </p:nvSpPr>
        <p:spPr>
          <a:xfrm>
            <a:off x="60158" y="1889539"/>
            <a:ext cx="1440000" cy="369332"/>
          </a:xfrm>
          <a:prstGeom prst="rect">
            <a:avLst/>
          </a:prstGeom>
          <a:solidFill>
            <a:srgbClr val="8B451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Brown</a:t>
            </a:r>
            <a:endParaRPr lang="en-ZA" dirty="0">
              <a:solidFill>
                <a:schemeClr val="bg1"/>
              </a:solidFill>
            </a:endParaRPr>
          </a:p>
        </p:txBody>
      </p:sp>
      <p:pic>
        <p:nvPicPr>
          <p:cNvPr id="39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A1C9C454-1282-4020-84E9-2A5F54DC60A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40" name="5">
            <a:extLst>
              <a:ext uri="{FF2B5EF4-FFF2-40B4-BE49-F238E27FC236}">
                <a16:creationId xmlns:a16="http://schemas.microsoft.com/office/drawing/2014/main" id="{314D3A06-0302-47AB-A180-B6CAF3718609}"/>
              </a:ext>
            </a:extLst>
          </p:cNvPr>
          <p:cNvSpPr txBox="1"/>
          <p:nvPr/>
        </p:nvSpPr>
        <p:spPr>
          <a:xfrm>
            <a:off x="1544873" y="1887767"/>
            <a:ext cx="1440000" cy="369332"/>
          </a:xfrm>
          <a:prstGeom prst="rect">
            <a:avLst/>
          </a:prstGeom>
          <a:solidFill>
            <a:srgbClr val="D4AF37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Gold</a:t>
            </a:r>
            <a:endParaRPr lang="en-ZA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2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CB9AEA8A-88F2-47A2-A98D-3903761F66F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43" name="6">
            <a:extLst>
              <a:ext uri="{FF2B5EF4-FFF2-40B4-BE49-F238E27FC236}">
                <a16:creationId xmlns:a16="http://schemas.microsoft.com/office/drawing/2014/main" id="{0294528A-CD4A-4E6A-924C-90A4D1E45333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Black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45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69A6A986-E896-489A-8D49-3F19D665982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50" name="7">
            <a:extLst>
              <a:ext uri="{FF2B5EF4-FFF2-40B4-BE49-F238E27FC236}">
                <a16:creationId xmlns:a16="http://schemas.microsoft.com/office/drawing/2014/main" id="{E7D80D44-ADC6-4704-8C86-E659387BF286}"/>
              </a:ext>
            </a:extLst>
          </p:cNvPr>
          <p:cNvSpPr txBox="1"/>
          <p:nvPr/>
        </p:nvSpPr>
        <p:spPr>
          <a:xfrm>
            <a:off x="60158" y="3011996"/>
            <a:ext cx="1440000" cy="369332"/>
          </a:xfrm>
          <a:prstGeom prst="rect">
            <a:avLst/>
          </a:prstGeom>
          <a:solidFill>
            <a:srgbClr val="8B451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Brown</a:t>
            </a:r>
            <a:endParaRPr lang="en-ZA" dirty="0">
              <a:solidFill>
                <a:schemeClr val="bg1"/>
              </a:solidFill>
            </a:endParaRPr>
          </a:p>
        </p:txBody>
      </p:sp>
      <p:pic>
        <p:nvPicPr>
          <p:cNvPr id="52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155F2AEE-0500-4F56-AD67-9654090CCC0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53" name="8">
            <a:extLst>
              <a:ext uri="{FF2B5EF4-FFF2-40B4-BE49-F238E27FC236}">
                <a16:creationId xmlns:a16="http://schemas.microsoft.com/office/drawing/2014/main" id="{5EC6DFD5-DBE1-4E10-A667-826D9EBD24F0}"/>
              </a:ext>
            </a:extLst>
          </p:cNvPr>
          <p:cNvSpPr txBox="1"/>
          <p:nvPr/>
        </p:nvSpPr>
        <p:spPr>
          <a:xfrm>
            <a:off x="1544873" y="3011765"/>
            <a:ext cx="1440000" cy="369332"/>
          </a:xfrm>
          <a:prstGeom prst="rect">
            <a:avLst/>
          </a:prstGeom>
          <a:solidFill>
            <a:srgbClr val="D4AF37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Gold</a:t>
            </a:r>
            <a:endParaRPr lang="en-ZA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5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80972693-625C-404A-A770-CE28E9D710C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56" name="9">
            <a:extLst>
              <a:ext uri="{FF2B5EF4-FFF2-40B4-BE49-F238E27FC236}">
                <a16:creationId xmlns:a16="http://schemas.microsoft.com/office/drawing/2014/main" id="{714CF23C-9BDF-4FDC-A045-66FC00A1F69E}"/>
              </a:ext>
            </a:extLst>
          </p:cNvPr>
          <p:cNvSpPr txBox="1"/>
          <p:nvPr/>
        </p:nvSpPr>
        <p:spPr>
          <a:xfrm>
            <a:off x="3029588" y="3011528"/>
            <a:ext cx="1440000" cy="369332"/>
          </a:xfrm>
          <a:prstGeom prst="rect">
            <a:avLst/>
          </a:prstGeom>
          <a:solidFill>
            <a:srgbClr val="D4AF37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Gold</a:t>
            </a:r>
            <a:endParaRPr lang="en-ZA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8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F066E132-DA81-451E-8AF3-6907F55E51F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59" name="10">
            <a:extLst>
              <a:ext uri="{FF2B5EF4-FFF2-40B4-BE49-F238E27FC236}">
                <a16:creationId xmlns:a16="http://schemas.microsoft.com/office/drawing/2014/main" id="{39EA8D26-5376-483D-95CD-C3EEAD6AED1C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rgbClr val="008000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Green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B91285E0-F027-45F8-A400-B43D2D6E6202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65" name="11">
            <a:extLst>
              <a:ext uri="{FF2B5EF4-FFF2-40B4-BE49-F238E27FC236}">
                <a16:creationId xmlns:a16="http://schemas.microsoft.com/office/drawing/2014/main" id="{C67B845B-A95B-4E62-BD58-739174795DD3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rgbClr val="0000CD">
              <a:alpha val="84706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>
                <a:solidFill>
                  <a:schemeClr val="bg1"/>
                </a:solidFill>
              </a:rPr>
              <a:t>Blue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7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6ED3C017-9C0C-40BA-AC82-38B5724D6FF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68" name="12">
            <a:extLst>
              <a:ext uri="{FF2B5EF4-FFF2-40B4-BE49-F238E27FC236}">
                <a16:creationId xmlns:a16="http://schemas.microsoft.com/office/drawing/2014/main" id="{560E8A63-A329-42A3-B5C2-505208E6E91E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rgbClr val="C499CA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Lilac</a:t>
            </a:r>
            <a:endParaRPr lang="en-ZA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9" name="6">
            <a:extLst>
              <a:ext uri="{FF2B5EF4-FFF2-40B4-BE49-F238E27FC236}">
                <a16:creationId xmlns:a16="http://schemas.microsoft.com/office/drawing/2014/main" id="{216510BC-429F-4811-8F39-B3171B9D0D60}"/>
              </a:ext>
            </a:extLst>
          </p:cNvPr>
          <p:cNvSpPr txBox="1"/>
          <p:nvPr/>
        </p:nvSpPr>
        <p:spPr>
          <a:xfrm>
            <a:off x="3029588" y="1889278"/>
            <a:ext cx="1440000" cy="33855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Black</a:t>
            </a:r>
            <a:endParaRPr lang="en-ZA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40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  <p:bldP spid="31" grpId="0" animBg="1"/>
      <p:bldP spid="31" grpId="1" animBg="1"/>
      <p:bldP spid="34" grpId="0" animBg="1"/>
      <p:bldP spid="34" grpId="1" animBg="1"/>
      <p:bldP spid="37" grpId="0" animBg="1"/>
      <p:bldP spid="37" grpId="1" animBg="1"/>
      <p:bldP spid="40" grpId="0" animBg="1"/>
      <p:bldP spid="40" grpId="1" animBg="1"/>
      <p:bldP spid="43" grpId="0" animBg="1"/>
      <p:bldP spid="43" grpId="1" animBg="1"/>
      <p:bldP spid="50" grpId="0" animBg="1"/>
      <p:bldP spid="50" grpId="1" animBg="1"/>
      <p:bldP spid="53" grpId="0" animBg="1"/>
      <p:bldP spid="53" grpId="1" animBg="1"/>
      <p:bldP spid="56" grpId="0" animBg="1"/>
      <p:bldP spid="56" grpId="1" animBg="1"/>
      <p:bldP spid="59" grpId="0" animBg="1"/>
      <p:bldP spid="59" grpId="1" animBg="1"/>
      <p:bldP spid="65" grpId="0" animBg="1"/>
      <p:bldP spid="65" grpId="1" animBg="1"/>
      <p:bldP spid="68" grpId="0" animBg="1"/>
      <p:bldP spid="68" grpId="1" animBg="1"/>
      <p:bldP spid="6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847F57E-A3D3-4288-8BF5-821875A8D8C3}"/>
              </a:ext>
            </a:extLst>
          </p:cNvPr>
          <p:cNvSpPr txBox="1"/>
          <p:nvPr/>
        </p:nvSpPr>
        <p:spPr>
          <a:xfrm>
            <a:off x="129540" y="52345"/>
            <a:ext cx="7928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happens if we have external filters?</a:t>
            </a:r>
            <a:endParaRPr lang="en-ZA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58CF7-5671-4BBD-8E04-A9993467A9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0910" y="472440"/>
            <a:ext cx="5543550" cy="3695700"/>
          </a:xfrm>
          <a:custGeom>
            <a:avLst/>
            <a:gdLst>
              <a:gd name="connsiteX0" fmla="*/ 0 w 9146694"/>
              <a:gd name="connsiteY0" fmla="*/ 0 h 2776152"/>
              <a:gd name="connsiteX1" fmla="*/ 2694 w 9146694"/>
              <a:gd name="connsiteY1" fmla="*/ 0 h 2776152"/>
              <a:gd name="connsiteX2" fmla="*/ 2694 w 9146694"/>
              <a:gd name="connsiteY2" fmla="*/ 205946 h 2776152"/>
              <a:gd name="connsiteX3" fmla="*/ 7622691 w 9146694"/>
              <a:gd name="connsiteY3" fmla="*/ 0 h 2776152"/>
              <a:gd name="connsiteX4" fmla="*/ 9146694 w 9146694"/>
              <a:gd name="connsiteY4" fmla="*/ 0 h 2776152"/>
              <a:gd name="connsiteX5" fmla="*/ 9146694 w 9146694"/>
              <a:gd name="connsiteY5" fmla="*/ 2776152 h 2776152"/>
              <a:gd name="connsiteX6" fmla="*/ 0 w 9146694"/>
              <a:gd name="connsiteY6" fmla="*/ 2776152 h 277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6694" h="2776152">
                <a:moveTo>
                  <a:pt x="0" y="0"/>
                </a:moveTo>
                <a:lnTo>
                  <a:pt x="2694" y="0"/>
                </a:lnTo>
                <a:lnTo>
                  <a:pt x="2694" y="205946"/>
                </a:lnTo>
                <a:lnTo>
                  <a:pt x="7622691" y="0"/>
                </a:lnTo>
                <a:lnTo>
                  <a:pt x="9146694" y="0"/>
                </a:lnTo>
                <a:lnTo>
                  <a:pt x="9146694" y="2776152"/>
                </a:lnTo>
                <a:lnTo>
                  <a:pt x="0" y="2776152"/>
                </a:lnTo>
                <a:close/>
              </a:path>
            </a:pathLst>
          </a:cu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2FC95B1-A900-4935-823F-FA5C7E5A6DF5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CALCULATE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1DD1F-EBCB-4A2C-ACDC-AA2C52330C95}"/>
              </a:ext>
            </a:extLst>
          </p:cNvPr>
          <p:cNvSpPr txBox="1"/>
          <p:nvPr/>
        </p:nvSpPr>
        <p:spPr>
          <a:xfrm>
            <a:off x="103244" y="1063802"/>
            <a:ext cx="33028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FILTER CONTEXT IS </a:t>
            </a:r>
            <a:r>
              <a:rPr lang="en-US" sz="3200" dirty="0">
                <a:solidFill>
                  <a:schemeClr val="accent5"/>
                </a:solidFill>
              </a:rPr>
              <a:t>RESPECTED</a:t>
            </a:r>
            <a:r>
              <a:rPr lang="en-US" sz="3200" dirty="0"/>
              <a:t> UNLESS </a:t>
            </a:r>
            <a:r>
              <a:rPr lang="en-US" sz="3200" dirty="0">
                <a:solidFill>
                  <a:schemeClr val="accent5"/>
                </a:solidFill>
              </a:rPr>
              <a:t>EXPLICITLY OVERRIDDEN </a:t>
            </a:r>
            <a:endParaRPr lang="en-ZA" sz="3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0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-31163" y="2571750"/>
            <a:ext cx="754380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7406930" y="2503170"/>
            <a:ext cx="137160" cy="1371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C8AEE9-C004-43F6-8C43-B98D45C0E618}"/>
              </a:ext>
            </a:extLst>
          </p:cNvPr>
          <p:cNvGrpSpPr/>
          <p:nvPr/>
        </p:nvGrpSpPr>
        <p:grpSpPr>
          <a:xfrm>
            <a:off x="184355" y="2294252"/>
            <a:ext cx="2654710" cy="1257694"/>
            <a:chOff x="184355" y="2294252"/>
            <a:chExt cx="2654710" cy="1257694"/>
          </a:xfrm>
        </p:grpSpPr>
        <p:sp>
          <p:nvSpPr>
            <p:cNvPr id="11" name="Rectangle 10"/>
            <p:cNvSpPr/>
            <p:nvPr/>
          </p:nvSpPr>
          <p:spPr>
            <a:xfrm>
              <a:off x="538529" y="3290336"/>
              <a:ext cx="198882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50000"/>
                    </a:schemeClr>
                  </a:solidFill>
                </a:rPr>
                <a:t>Not a fundamental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4355" y="2944087"/>
              <a:ext cx="2654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</a:schemeClr>
                  </a:solidFill>
                </a:rPr>
                <a:t>CONTEXT TRANSITIONS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1258619" y="2294252"/>
              <a:ext cx="548640" cy="54864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" name="Picture 1" descr="Refresh RTL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373499" y="2386062"/>
              <a:ext cx="360000" cy="360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563E687-F041-411F-A5E8-0BFA0E4049CF}"/>
              </a:ext>
            </a:extLst>
          </p:cNvPr>
          <p:cNvGrpSpPr/>
          <p:nvPr/>
        </p:nvGrpSpPr>
        <p:grpSpPr>
          <a:xfrm>
            <a:off x="2527349" y="1232136"/>
            <a:ext cx="1988820" cy="1626025"/>
            <a:chOff x="2527349" y="1232136"/>
            <a:chExt cx="1988820" cy="1626025"/>
          </a:xfrm>
        </p:grpSpPr>
        <p:sp>
          <p:nvSpPr>
            <p:cNvPr id="15" name="Rectangle 14"/>
            <p:cNvSpPr/>
            <p:nvPr/>
          </p:nvSpPr>
          <p:spPr>
            <a:xfrm>
              <a:off x="2527349" y="1578385"/>
              <a:ext cx="198882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50000"/>
                    </a:schemeClr>
                  </a:solidFill>
                </a:rPr>
                <a:t>putting all our knowledge together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527349" y="1232136"/>
              <a:ext cx="1988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</a:schemeClr>
                  </a:solidFill>
                </a:rPr>
                <a:t>SOME EXAMPLES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3289002" y="2309521"/>
              <a:ext cx="548640" cy="54864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3" name="Picture 2" descr="Playbook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82656" y="2387906"/>
              <a:ext cx="360000" cy="3600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A8007A3-4529-4F15-B16F-155839639680}"/>
              </a:ext>
            </a:extLst>
          </p:cNvPr>
          <p:cNvGrpSpPr/>
          <p:nvPr/>
        </p:nvGrpSpPr>
        <p:grpSpPr>
          <a:xfrm>
            <a:off x="4673055" y="2309521"/>
            <a:ext cx="1988820" cy="1257694"/>
            <a:chOff x="4673055" y="2309521"/>
            <a:chExt cx="1988820" cy="1257694"/>
          </a:xfrm>
        </p:grpSpPr>
        <p:sp>
          <p:nvSpPr>
            <p:cNvPr id="19" name="Rectangle 18"/>
            <p:cNvSpPr/>
            <p:nvPr/>
          </p:nvSpPr>
          <p:spPr>
            <a:xfrm>
              <a:off x="4673055" y="3305605"/>
              <a:ext cx="198882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>
                      <a:lumMod val="50000"/>
                    </a:schemeClr>
                  </a:solidFill>
                </a:rPr>
                <a:t>a virtual </a:t>
              </a:r>
              <a:r>
                <a:rPr lang="en-US" sz="1100" dirty="0" err="1">
                  <a:solidFill>
                    <a:schemeClr val="tx2">
                      <a:lumMod val="50000"/>
                    </a:schemeClr>
                  </a:solidFill>
                </a:rPr>
                <a:t>QnA</a:t>
              </a:r>
              <a:endParaRPr lang="en-US" sz="11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73055" y="2959356"/>
              <a:ext cx="1988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</a:schemeClr>
                  </a:solidFill>
                </a:rPr>
                <a:t>QUESTIONS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5393145" y="2309521"/>
              <a:ext cx="548640" cy="54864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8" name="Picture 7" descr="Questions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486799" y="2387906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2995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335C77-7AB7-4CE2-AFA3-F5A28D5E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EXPAND - REMOVE FILTERS</a:t>
            </a:r>
            <a:endParaRPr lang="en-ZA" dirty="0">
              <a:solidFill>
                <a:schemeClr val="accent5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CC3F85-890E-40B4-9072-0DA1D9B2A2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200" y="1573200"/>
            <a:ext cx="8272800" cy="2648280"/>
          </a:xfrm>
        </p:spPr>
        <p:txBody>
          <a:bodyPr/>
          <a:lstStyle/>
          <a:p>
            <a:r>
              <a:rPr lang="en-US" dirty="0"/>
              <a:t>ALL ( Table )</a:t>
            </a:r>
          </a:p>
          <a:p>
            <a:r>
              <a:rPr lang="en-US" dirty="0">
                <a:solidFill>
                  <a:schemeClr val="accent5"/>
                </a:solidFill>
                <a:latin typeface="+mn-lt"/>
              </a:rPr>
              <a:t>Overrides all filters on any column within a table (includes filter via relationships)</a:t>
            </a:r>
          </a:p>
          <a:p>
            <a:br>
              <a:rPr lang="en-US" dirty="0"/>
            </a:br>
            <a:r>
              <a:rPr lang="en-US" dirty="0"/>
              <a:t>ALL ( Table[Column(s)])</a:t>
            </a:r>
          </a:p>
          <a:p>
            <a:r>
              <a:rPr lang="en-US" dirty="0">
                <a:solidFill>
                  <a:schemeClr val="accent5"/>
                </a:solidFill>
                <a:latin typeface="+mn-lt"/>
              </a:rPr>
              <a:t>Overrides all filters on specific column(s) within a table (includes filter via relationships)</a:t>
            </a:r>
            <a:endParaRPr lang="en-ZA" dirty="0">
              <a:solidFill>
                <a:schemeClr val="accent5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490D37B-9C23-4CA7-9AFF-93E7F1090D3B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CALCULATE</a:t>
            </a:r>
          </a:p>
        </p:txBody>
      </p:sp>
    </p:spTree>
    <p:extLst>
      <p:ext uri="{BB962C8B-B14F-4D97-AF65-F5344CB8AC3E}">
        <p14:creationId xmlns:p14="http://schemas.microsoft.com/office/powerpoint/2010/main" val="23054869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D925A5-BCA3-4BF1-BEDB-AD87FFED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98486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16681-8BAA-4886-AAAF-02A736F7F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Modifying Relationships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1125EC-8429-4F09-BDB3-44788B497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4038" y="-572527"/>
            <a:ext cx="3002056" cy="572527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Section Title 3</a:t>
            </a:r>
          </a:p>
        </p:txBody>
      </p:sp>
    </p:spTree>
    <p:extLst>
      <p:ext uri="{BB962C8B-B14F-4D97-AF65-F5344CB8AC3E}">
        <p14:creationId xmlns:p14="http://schemas.microsoft.com/office/powerpoint/2010/main" val="1095512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Group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Portrait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Close-Up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Group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Close-Up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Group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Group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Close-Up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Portrait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Scene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Portrait</a:t>
            </a: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Portrait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681165A0-5805-47B4-BDAC-95BB6A61A3D0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Modifying Relationships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5888C-D18B-44F2-B5DB-C6F876FC9EE2}"/>
              </a:ext>
            </a:extLst>
          </p:cNvPr>
          <p:cNvSpPr/>
          <p:nvPr/>
        </p:nvSpPr>
        <p:spPr>
          <a:xfrm>
            <a:off x="4526288" y="1356583"/>
            <a:ext cx="3937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  <a:t>[Distinct # of Animal Classes] =</a:t>
            </a:r>
            <a:br>
              <a:rPr lang="en-US" sz="1600" dirty="0">
                <a:solidFill>
                  <a:schemeClr val="accent4"/>
                </a:solidFill>
              </a:rPr>
            </a:b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DISTINCTCOUNT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( Animal[Class] )</a:t>
            </a:r>
            <a:endParaRPr lang="en-ZA" sz="1600" dirty="0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405D964F-7D78-4D1A-8489-C1FD1BB656A3}"/>
              </a:ext>
            </a:extLst>
          </p:cNvPr>
          <p:cNvSpPr/>
          <p:nvPr/>
        </p:nvSpPr>
        <p:spPr>
          <a:xfrm>
            <a:off x="4719397" y="2939208"/>
            <a:ext cx="640080" cy="383835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E37A35-BD2B-47E1-9345-EB7C3E1CDBA2}"/>
              </a:ext>
            </a:extLst>
          </p:cNvPr>
          <p:cNvSpPr/>
          <p:nvPr/>
        </p:nvSpPr>
        <p:spPr>
          <a:xfrm>
            <a:off x="4572000" y="2707145"/>
            <a:ext cx="889294" cy="88929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FF12C3A-D147-42FD-A74B-217D69AD9997}"/>
              </a:ext>
            </a:extLst>
          </p:cNvPr>
          <p:cNvSpPr/>
          <p:nvPr/>
        </p:nvSpPr>
        <p:spPr>
          <a:xfrm>
            <a:off x="7011763" y="3849429"/>
            <a:ext cx="1911178" cy="12603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6600" dirty="0">
                <a:solidFill>
                  <a:schemeClr val="bg2"/>
                </a:solidFill>
              </a:rPr>
              <a:t>4</a:t>
            </a:r>
          </a:p>
        </p:txBody>
      </p:sp>
      <p:graphicFrame>
        <p:nvGraphicFramePr>
          <p:cNvPr id="39" name="tblPhotos">
            <a:extLst>
              <a:ext uri="{FF2B5EF4-FFF2-40B4-BE49-F238E27FC236}">
                <a16:creationId xmlns:a16="http://schemas.microsoft.com/office/drawing/2014/main" id="{1BBB8E14-2275-4E10-8AE4-7863667661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911661"/>
              </p:ext>
            </p:extLst>
          </p:nvPr>
        </p:nvGraphicFramePr>
        <p:xfrm>
          <a:off x="5519135" y="1984050"/>
          <a:ext cx="1292603" cy="1762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2603">
                  <a:extLst>
                    <a:ext uri="{9D8B030D-6E8A-4147-A177-3AD203B41FA5}">
                      <a16:colId xmlns:a16="http://schemas.microsoft.com/office/drawing/2014/main" val="346650064"/>
                    </a:ext>
                  </a:extLst>
                </a:gridCol>
              </a:tblGrid>
              <a:tr h="4066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Feline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Canine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44204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Ungulate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653215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Bird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7109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18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30" grpId="0" animBg="1"/>
      <p:bldP spid="29" grpId="0" animBg="1"/>
      <p:bldP spid="29" grpId="1" animBg="1"/>
      <p:bldP spid="28" grpId="0" animBg="1"/>
      <p:bldP spid="31" grpId="0" animBg="1"/>
      <p:bldP spid="36" grpId="0"/>
      <p:bldP spid="5" grpId="0" animBg="1"/>
      <p:bldP spid="11" grpId="0" animBg="1"/>
      <p:bldP spid="11" grpId="1" animBg="1"/>
      <p:bldP spid="3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ubtitle 2">
            <a:extLst>
              <a:ext uri="{FF2B5EF4-FFF2-40B4-BE49-F238E27FC236}">
                <a16:creationId xmlns:a16="http://schemas.microsoft.com/office/drawing/2014/main" id="{681165A0-5805-47B4-BDAC-95BB6A61A3D0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Modifying Relationships</a:t>
            </a: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405D964F-7D78-4D1A-8489-C1FD1BB656A3}"/>
              </a:ext>
            </a:extLst>
          </p:cNvPr>
          <p:cNvSpPr/>
          <p:nvPr/>
        </p:nvSpPr>
        <p:spPr>
          <a:xfrm>
            <a:off x="4119014" y="3271882"/>
            <a:ext cx="640080" cy="383835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29F97C-B8C5-4846-A19D-DD686BF0C547}"/>
              </a:ext>
            </a:extLst>
          </p:cNvPr>
          <p:cNvSpPr/>
          <p:nvPr/>
        </p:nvSpPr>
        <p:spPr>
          <a:xfrm>
            <a:off x="3053341" y="641283"/>
            <a:ext cx="59096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# of Distinct Animal Classes - CROSSFILTER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CALCULATE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   DISTINCTCOUNT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Animal[Class]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</a:p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   CROSSFILTER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 	Animal[Key],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Photo[Animal Key],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BOTH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9D6445-4427-494C-9129-3819F9B53A7E}"/>
              </a:ext>
            </a:extLst>
          </p:cNvPr>
          <p:cNvSpPr/>
          <p:nvPr/>
        </p:nvSpPr>
        <p:spPr>
          <a:xfrm>
            <a:off x="3398520" y="1516380"/>
            <a:ext cx="5067300" cy="11315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ACD810-1B82-4A3F-A456-403C97BFA888}"/>
              </a:ext>
            </a:extLst>
          </p:cNvPr>
          <p:cNvSpPr/>
          <p:nvPr/>
        </p:nvSpPr>
        <p:spPr>
          <a:xfrm>
            <a:off x="7016749" y="3830766"/>
            <a:ext cx="1911178" cy="12603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6600" dirty="0">
                <a:solidFill>
                  <a:schemeClr val="bg2"/>
                </a:solidFill>
              </a:rPr>
              <a:t>4</a:t>
            </a:r>
          </a:p>
        </p:txBody>
      </p:sp>
      <p:graphicFrame>
        <p:nvGraphicFramePr>
          <p:cNvPr id="20" name="tblPhotos">
            <a:extLst>
              <a:ext uri="{FF2B5EF4-FFF2-40B4-BE49-F238E27FC236}">
                <a16:creationId xmlns:a16="http://schemas.microsoft.com/office/drawing/2014/main" id="{2E86A38D-8FA7-463C-B83A-F4084B4EE1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939979"/>
              </p:ext>
            </p:extLst>
          </p:nvPr>
        </p:nvGraphicFramePr>
        <p:xfrm>
          <a:off x="5116393" y="2739854"/>
          <a:ext cx="1292603" cy="1762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2603">
                  <a:extLst>
                    <a:ext uri="{9D8B030D-6E8A-4147-A177-3AD203B41FA5}">
                      <a16:colId xmlns:a16="http://schemas.microsoft.com/office/drawing/2014/main" val="346650064"/>
                    </a:ext>
                  </a:extLst>
                </a:gridCol>
              </a:tblGrid>
              <a:tr h="4066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Feline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Canine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44204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Ungulate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653215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Bird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7109566"/>
                  </a:ext>
                </a:extLst>
              </a:tr>
            </a:tbl>
          </a:graphicData>
        </a:graphic>
      </p:graphicFrame>
      <p:pic>
        <p:nvPicPr>
          <p:cNvPr id="21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287B685B-1B01-4153-B270-2C4336C4A5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58951" y="34601"/>
            <a:ext cx="1440000" cy="1080000"/>
          </a:xfrm>
          <a:prstGeom prst="rect">
            <a:avLst/>
          </a:prstGeom>
        </p:spPr>
      </p:pic>
      <p:sp>
        <p:nvSpPr>
          <p:cNvPr id="23" name="2">
            <a:extLst>
              <a:ext uri="{FF2B5EF4-FFF2-40B4-BE49-F238E27FC236}">
                <a16:creationId xmlns:a16="http://schemas.microsoft.com/office/drawing/2014/main" id="{51A27E24-EA45-4B34-9AF3-DE425629C052}"/>
              </a:ext>
            </a:extLst>
          </p:cNvPr>
          <p:cNvSpPr txBox="1"/>
          <p:nvPr/>
        </p:nvSpPr>
        <p:spPr>
          <a:xfrm>
            <a:off x="58951" y="77714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Portrait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25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3B32D848-17EF-4E96-A75E-18CB6AD1E9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1543666" y="2282139"/>
            <a:ext cx="1440000" cy="1080000"/>
          </a:xfrm>
          <a:prstGeom prst="rect">
            <a:avLst/>
          </a:prstGeom>
        </p:spPr>
      </p:pic>
      <p:sp>
        <p:nvSpPr>
          <p:cNvPr id="26" name="9">
            <a:extLst>
              <a:ext uri="{FF2B5EF4-FFF2-40B4-BE49-F238E27FC236}">
                <a16:creationId xmlns:a16="http://schemas.microsoft.com/office/drawing/2014/main" id="{B9EBB0CA-E239-4789-9E47-8E7CFB56D63A}"/>
              </a:ext>
            </a:extLst>
          </p:cNvPr>
          <p:cNvSpPr txBox="1"/>
          <p:nvPr/>
        </p:nvSpPr>
        <p:spPr>
          <a:xfrm>
            <a:off x="1543666" y="302206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Portrait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27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B6BD8D87-6CC0-4590-9CA0-94F48630F3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58951" y="3405908"/>
            <a:ext cx="1440000" cy="1080000"/>
          </a:xfrm>
          <a:prstGeom prst="rect">
            <a:avLst/>
          </a:prstGeom>
        </p:spPr>
      </p:pic>
      <p:sp>
        <p:nvSpPr>
          <p:cNvPr id="29" name="11">
            <a:extLst>
              <a:ext uri="{FF2B5EF4-FFF2-40B4-BE49-F238E27FC236}">
                <a16:creationId xmlns:a16="http://schemas.microsoft.com/office/drawing/2014/main" id="{BF02CAF0-F78F-497B-B746-0B50CC2367C6}"/>
              </a:ext>
            </a:extLst>
          </p:cNvPr>
          <p:cNvSpPr txBox="1"/>
          <p:nvPr/>
        </p:nvSpPr>
        <p:spPr>
          <a:xfrm>
            <a:off x="58951" y="4145291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Portrait</a:t>
            </a:r>
          </a:p>
        </p:txBody>
      </p:sp>
      <p:pic>
        <p:nvPicPr>
          <p:cNvPr id="31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623B7D11-17E7-4B10-9844-F5E4F9E6D66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1543666" y="3405908"/>
            <a:ext cx="1440000" cy="1080000"/>
          </a:xfrm>
          <a:prstGeom prst="rect">
            <a:avLst/>
          </a:prstGeom>
        </p:spPr>
      </p:pic>
      <p:sp>
        <p:nvSpPr>
          <p:cNvPr id="33" name="12">
            <a:extLst>
              <a:ext uri="{FF2B5EF4-FFF2-40B4-BE49-F238E27FC236}">
                <a16:creationId xmlns:a16="http://schemas.microsoft.com/office/drawing/2014/main" id="{F13C88D6-2915-487D-808B-AD3BA4A8E118}"/>
              </a:ext>
            </a:extLst>
          </p:cNvPr>
          <p:cNvSpPr txBox="1"/>
          <p:nvPr/>
        </p:nvSpPr>
        <p:spPr>
          <a:xfrm>
            <a:off x="1543096" y="414506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Portrait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9A5A74-9359-4E38-9604-784CA1ADFBAD}"/>
              </a:ext>
            </a:extLst>
          </p:cNvPr>
          <p:cNvSpPr/>
          <p:nvPr/>
        </p:nvSpPr>
        <p:spPr>
          <a:xfrm>
            <a:off x="7016749" y="3830766"/>
            <a:ext cx="1911178" cy="12603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6600" dirty="0">
                <a:solidFill>
                  <a:schemeClr val="bg2"/>
                </a:solidFill>
              </a:rPr>
              <a:t>2</a:t>
            </a:r>
          </a:p>
        </p:txBody>
      </p:sp>
      <p:graphicFrame>
        <p:nvGraphicFramePr>
          <p:cNvPr id="36" name="tblPhotos">
            <a:extLst>
              <a:ext uri="{FF2B5EF4-FFF2-40B4-BE49-F238E27FC236}">
                <a16:creationId xmlns:a16="http://schemas.microsoft.com/office/drawing/2014/main" id="{B0988C40-8300-4ACA-BDA3-357156C63DA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686801"/>
              </p:ext>
            </p:extLst>
          </p:nvPr>
        </p:nvGraphicFramePr>
        <p:xfrm>
          <a:off x="5116393" y="2739854"/>
          <a:ext cx="1292603" cy="10845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2603">
                  <a:extLst>
                    <a:ext uri="{9D8B030D-6E8A-4147-A177-3AD203B41FA5}">
                      <a16:colId xmlns:a16="http://schemas.microsoft.com/office/drawing/2014/main" val="346650064"/>
                    </a:ext>
                  </a:extLst>
                </a:gridCol>
              </a:tblGrid>
              <a:tr h="4066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Feline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Bird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7109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284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7" grpId="0" animBg="1"/>
      <p:bldP spid="17" grpId="1" animBg="1"/>
      <p:bldP spid="19" grpId="0" animBg="1"/>
      <p:bldP spid="3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373DCF-FF82-4A96-A5D1-FF4051B7DD61}"/>
              </a:ext>
            </a:extLst>
          </p:cNvPr>
          <p:cNvSpPr txBox="1"/>
          <p:nvPr/>
        </p:nvSpPr>
        <p:spPr>
          <a:xfrm>
            <a:off x="27438" y="1143743"/>
            <a:ext cx="2769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RELATED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A50042-1226-4372-8C95-383978BA5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7" y="1459538"/>
            <a:ext cx="2769141" cy="61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Returns related value from another 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14B13-7EA2-4D5B-8602-BFFD8590C05E}"/>
              </a:ext>
            </a:extLst>
          </p:cNvPr>
          <p:cNvSpPr txBox="1"/>
          <p:nvPr/>
        </p:nvSpPr>
        <p:spPr>
          <a:xfrm>
            <a:off x="-117987" y="2669503"/>
            <a:ext cx="2914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3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CROSSFILTER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F9A457-8FCF-4BCC-9284-9D7184E5A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7" y="2985299"/>
            <a:ext cx="2769141" cy="1442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Specifies cross filtering direction to be used in the evaluation of a DAX expression. The relationship is defined by naming, as arguments, the two columns that serve as endpoints.</a:t>
            </a:r>
            <a:endParaRPr lang="en-US" sz="1100" i="1" dirty="0"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93123-8A1E-4CB8-86B6-4E498D20CD9E}"/>
              </a:ext>
            </a:extLst>
          </p:cNvPr>
          <p:cNvSpPr txBox="1"/>
          <p:nvPr/>
        </p:nvSpPr>
        <p:spPr>
          <a:xfrm>
            <a:off x="6346628" y="1143743"/>
            <a:ext cx="2769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RELATEDTABLE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15A79B-935C-4B0D-BB6A-3ADF7475C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6627" y="1459538"/>
            <a:ext cx="2769141" cy="61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Returns the related tables filtered so that it only includes the related rows.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890CC-C854-4A28-852C-E9ADBEE51759}"/>
              </a:ext>
            </a:extLst>
          </p:cNvPr>
          <p:cNvSpPr txBox="1"/>
          <p:nvPr/>
        </p:nvSpPr>
        <p:spPr>
          <a:xfrm>
            <a:off x="6346628" y="2669503"/>
            <a:ext cx="2769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USERELATIONSHIP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567C6C-D0C8-406E-8CB3-F582D3A79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6627" y="2985299"/>
            <a:ext cx="2769141" cy="1442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Specifies an existing relationship to be used in the evaluation of a DAX expression. The relationship is defined by naming, as arguments, the two columns that serve as endpoints.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E089FA-6E31-44F5-93E9-A0F0FD6261FA}"/>
              </a:ext>
            </a:extLst>
          </p:cNvPr>
          <p:cNvGrpSpPr/>
          <p:nvPr/>
        </p:nvGrpSpPr>
        <p:grpSpPr>
          <a:xfrm>
            <a:off x="2953268" y="1160888"/>
            <a:ext cx="1505358" cy="1533702"/>
            <a:chOff x="2953268" y="1308375"/>
            <a:chExt cx="1505358" cy="1533702"/>
          </a:xfrm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65B1C42C-E6A3-466D-BACA-620C3342C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3268" y="1308375"/>
              <a:ext cx="1505358" cy="1533702"/>
            </a:xfrm>
            <a:custGeom>
              <a:avLst/>
              <a:gdLst>
                <a:gd name="T0" fmla="*/ 957 w 962"/>
                <a:gd name="T1" fmla="*/ 976 h 980"/>
                <a:gd name="T2" fmla="*/ 957 w 962"/>
                <a:gd name="T3" fmla="*/ 976 h 980"/>
                <a:gd name="T4" fmla="*/ 962 w 962"/>
                <a:gd name="T5" fmla="*/ 964 h 980"/>
                <a:gd name="T6" fmla="*/ 962 w 962"/>
                <a:gd name="T7" fmla="*/ 396 h 980"/>
                <a:gd name="T8" fmla="*/ 957 w 962"/>
                <a:gd name="T9" fmla="*/ 384 h 980"/>
                <a:gd name="T10" fmla="*/ 579 w 962"/>
                <a:gd name="T11" fmla="*/ 7 h 980"/>
                <a:gd name="T12" fmla="*/ 556 w 962"/>
                <a:gd name="T13" fmla="*/ 7 h 980"/>
                <a:gd name="T14" fmla="*/ 6 w 962"/>
                <a:gd name="T15" fmla="*/ 557 h 980"/>
                <a:gd name="T16" fmla="*/ 6 w 962"/>
                <a:gd name="T17" fmla="*/ 580 h 980"/>
                <a:gd name="T18" fmla="*/ 402 w 962"/>
                <a:gd name="T19" fmla="*/ 976 h 980"/>
                <a:gd name="T20" fmla="*/ 414 w 962"/>
                <a:gd name="T21" fmla="*/ 980 h 980"/>
                <a:gd name="T22" fmla="*/ 945 w 962"/>
                <a:gd name="T23" fmla="*/ 980 h 980"/>
                <a:gd name="T24" fmla="*/ 957 w 962"/>
                <a:gd name="T25" fmla="*/ 976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80">
                  <a:moveTo>
                    <a:pt x="957" y="976"/>
                  </a:moveTo>
                  <a:cubicBezTo>
                    <a:pt x="957" y="976"/>
                    <a:pt x="957" y="976"/>
                    <a:pt x="957" y="976"/>
                  </a:cubicBezTo>
                  <a:cubicBezTo>
                    <a:pt x="960" y="973"/>
                    <a:pt x="962" y="968"/>
                    <a:pt x="962" y="964"/>
                  </a:cubicBezTo>
                  <a:cubicBezTo>
                    <a:pt x="962" y="396"/>
                    <a:pt x="962" y="396"/>
                    <a:pt x="962" y="396"/>
                  </a:cubicBezTo>
                  <a:cubicBezTo>
                    <a:pt x="962" y="391"/>
                    <a:pt x="960" y="387"/>
                    <a:pt x="957" y="384"/>
                  </a:cubicBezTo>
                  <a:cubicBezTo>
                    <a:pt x="579" y="7"/>
                    <a:pt x="579" y="7"/>
                    <a:pt x="579" y="7"/>
                  </a:cubicBezTo>
                  <a:cubicBezTo>
                    <a:pt x="573" y="0"/>
                    <a:pt x="563" y="0"/>
                    <a:pt x="556" y="7"/>
                  </a:cubicBezTo>
                  <a:cubicBezTo>
                    <a:pt x="6" y="557"/>
                    <a:pt x="6" y="557"/>
                    <a:pt x="6" y="557"/>
                  </a:cubicBezTo>
                  <a:cubicBezTo>
                    <a:pt x="0" y="563"/>
                    <a:pt x="0" y="573"/>
                    <a:pt x="6" y="580"/>
                  </a:cubicBezTo>
                  <a:cubicBezTo>
                    <a:pt x="402" y="976"/>
                    <a:pt x="402" y="976"/>
                    <a:pt x="402" y="976"/>
                  </a:cubicBezTo>
                  <a:cubicBezTo>
                    <a:pt x="405" y="979"/>
                    <a:pt x="410" y="980"/>
                    <a:pt x="414" y="980"/>
                  </a:cubicBezTo>
                  <a:cubicBezTo>
                    <a:pt x="945" y="980"/>
                    <a:pt x="945" y="980"/>
                    <a:pt x="945" y="980"/>
                  </a:cubicBezTo>
                  <a:cubicBezTo>
                    <a:pt x="950" y="980"/>
                    <a:pt x="954" y="979"/>
                    <a:pt x="957" y="976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 dirty="0"/>
            </a:p>
          </p:txBody>
        </p:sp>
        <p:pic>
          <p:nvPicPr>
            <p:cNvPr id="12" name="Picture 1" descr="Presentation with checklist RTL">
              <a:extLst>
                <a:ext uri="{FF2B5EF4-FFF2-40B4-BE49-F238E27FC236}">
                  <a16:creationId xmlns:a16="http://schemas.microsoft.com/office/drawing/2014/main" id="{670C161B-A6CA-46BA-B8C5-9E76FED2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564731" y="1998653"/>
              <a:ext cx="457200" cy="4572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399927-6503-4DF9-91A4-65F1C8403FB1}"/>
              </a:ext>
            </a:extLst>
          </p:cNvPr>
          <p:cNvGrpSpPr/>
          <p:nvPr/>
        </p:nvGrpSpPr>
        <p:grpSpPr>
          <a:xfrm>
            <a:off x="4657031" y="1160888"/>
            <a:ext cx="1533702" cy="1542100"/>
            <a:chOff x="4657031" y="1308375"/>
            <a:chExt cx="1533702" cy="1542100"/>
          </a:xfrm>
        </p:grpSpPr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AAD896DF-B3B0-452A-BB0F-87887CD2F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031" y="1308375"/>
              <a:ext cx="1533702" cy="1542100"/>
            </a:xfrm>
            <a:custGeom>
              <a:avLst/>
              <a:gdLst>
                <a:gd name="T0" fmla="*/ 30 w 980"/>
                <a:gd name="T1" fmla="*/ 980 h 985"/>
                <a:gd name="T2" fmla="*/ 566 w 980"/>
                <a:gd name="T3" fmla="*/ 980 h 985"/>
                <a:gd name="T4" fmla="*/ 578 w 980"/>
                <a:gd name="T5" fmla="*/ 976 h 985"/>
                <a:gd name="T6" fmla="*/ 974 w 980"/>
                <a:gd name="T7" fmla="*/ 580 h 985"/>
                <a:gd name="T8" fmla="*/ 974 w 980"/>
                <a:gd name="T9" fmla="*/ 557 h 985"/>
                <a:gd name="T10" fmla="*/ 424 w 980"/>
                <a:gd name="T11" fmla="*/ 7 h 985"/>
                <a:gd name="T12" fmla="*/ 401 w 980"/>
                <a:gd name="T13" fmla="*/ 7 h 985"/>
                <a:gd name="T14" fmla="*/ 5 w 980"/>
                <a:gd name="T15" fmla="*/ 403 h 985"/>
                <a:gd name="T16" fmla="*/ 0 w 980"/>
                <a:gd name="T17" fmla="*/ 414 h 985"/>
                <a:gd name="T18" fmla="*/ 0 w 980"/>
                <a:gd name="T19" fmla="*/ 956 h 985"/>
                <a:gd name="T20" fmla="*/ 30 w 980"/>
                <a:gd name="T21" fmla="*/ 98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0" h="985">
                  <a:moveTo>
                    <a:pt x="30" y="980"/>
                  </a:moveTo>
                  <a:cubicBezTo>
                    <a:pt x="566" y="980"/>
                    <a:pt x="566" y="980"/>
                    <a:pt x="566" y="980"/>
                  </a:cubicBezTo>
                  <a:cubicBezTo>
                    <a:pt x="571" y="980"/>
                    <a:pt x="575" y="979"/>
                    <a:pt x="578" y="976"/>
                  </a:cubicBezTo>
                  <a:cubicBezTo>
                    <a:pt x="974" y="580"/>
                    <a:pt x="974" y="580"/>
                    <a:pt x="974" y="580"/>
                  </a:cubicBezTo>
                  <a:cubicBezTo>
                    <a:pt x="980" y="573"/>
                    <a:pt x="980" y="563"/>
                    <a:pt x="974" y="557"/>
                  </a:cubicBezTo>
                  <a:cubicBezTo>
                    <a:pt x="424" y="7"/>
                    <a:pt x="424" y="7"/>
                    <a:pt x="424" y="7"/>
                  </a:cubicBezTo>
                  <a:cubicBezTo>
                    <a:pt x="417" y="0"/>
                    <a:pt x="407" y="0"/>
                    <a:pt x="401" y="7"/>
                  </a:cubicBezTo>
                  <a:cubicBezTo>
                    <a:pt x="5" y="403"/>
                    <a:pt x="5" y="403"/>
                    <a:pt x="5" y="403"/>
                  </a:cubicBezTo>
                  <a:cubicBezTo>
                    <a:pt x="2" y="406"/>
                    <a:pt x="0" y="410"/>
                    <a:pt x="0" y="414"/>
                  </a:cubicBezTo>
                  <a:cubicBezTo>
                    <a:pt x="0" y="956"/>
                    <a:pt x="0" y="956"/>
                    <a:pt x="0" y="956"/>
                  </a:cubicBezTo>
                  <a:cubicBezTo>
                    <a:pt x="0" y="985"/>
                    <a:pt x="17" y="980"/>
                    <a:pt x="30" y="980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 dirty="0"/>
            </a:p>
          </p:txBody>
        </p:sp>
        <p:pic>
          <p:nvPicPr>
            <p:cNvPr id="15" name="Picture 2" descr="Flowchart">
              <a:extLst>
                <a:ext uri="{FF2B5EF4-FFF2-40B4-BE49-F238E27FC236}">
                  <a16:creationId xmlns:a16="http://schemas.microsoft.com/office/drawing/2014/main" id="{673568E4-B686-4600-80DE-B3B3FABBD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070089" y="1973561"/>
              <a:ext cx="457200" cy="4572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8A901B-06F0-4C38-BD58-FAC91D8C225B}"/>
              </a:ext>
            </a:extLst>
          </p:cNvPr>
          <p:cNvGrpSpPr/>
          <p:nvPr/>
        </p:nvGrpSpPr>
        <p:grpSpPr>
          <a:xfrm>
            <a:off x="2953268" y="2895095"/>
            <a:ext cx="1505358" cy="1504309"/>
            <a:chOff x="2953268" y="3042582"/>
            <a:chExt cx="1505358" cy="1504309"/>
          </a:xfrm>
        </p:grpSpPr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6630CE1D-087A-48D6-B894-DB5480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3268" y="3042582"/>
              <a:ext cx="1505358" cy="1504309"/>
            </a:xfrm>
            <a:custGeom>
              <a:avLst/>
              <a:gdLst>
                <a:gd name="T0" fmla="*/ 384 w 962"/>
                <a:gd name="T1" fmla="*/ 5 h 961"/>
                <a:gd name="T2" fmla="*/ 6 w 962"/>
                <a:gd name="T3" fmla="*/ 382 h 961"/>
                <a:gd name="T4" fmla="*/ 6 w 962"/>
                <a:gd name="T5" fmla="*/ 405 h 961"/>
                <a:gd name="T6" fmla="*/ 556 w 962"/>
                <a:gd name="T7" fmla="*/ 955 h 961"/>
                <a:gd name="T8" fmla="*/ 579 w 962"/>
                <a:gd name="T9" fmla="*/ 955 h 961"/>
                <a:gd name="T10" fmla="*/ 957 w 962"/>
                <a:gd name="T11" fmla="*/ 578 h 961"/>
                <a:gd name="T12" fmla="*/ 962 w 962"/>
                <a:gd name="T13" fmla="*/ 566 h 961"/>
                <a:gd name="T14" fmla="*/ 962 w 962"/>
                <a:gd name="T15" fmla="*/ 16 h 961"/>
                <a:gd name="T16" fmla="*/ 945 w 962"/>
                <a:gd name="T17" fmla="*/ 0 h 961"/>
                <a:gd name="T18" fmla="*/ 395 w 962"/>
                <a:gd name="T19" fmla="*/ 0 h 961"/>
                <a:gd name="T20" fmla="*/ 384 w 962"/>
                <a:gd name="T21" fmla="*/ 5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2" h="961">
                  <a:moveTo>
                    <a:pt x="384" y="5"/>
                  </a:moveTo>
                  <a:cubicBezTo>
                    <a:pt x="6" y="382"/>
                    <a:pt x="6" y="382"/>
                    <a:pt x="6" y="382"/>
                  </a:cubicBezTo>
                  <a:cubicBezTo>
                    <a:pt x="0" y="388"/>
                    <a:pt x="0" y="399"/>
                    <a:pt x="6" y="405"/>
                  </a:cubicBezTo>
                  <a:cubicBezTo>
                    <a:pt x="556" y="955"/>
                    <a:pt x="556" y="955"/>
                    <a:pt x="556" y="955"/>
                  </a:cubicBezTo>
                  <a:cubicBezTo>
                    <a:pt x="563" y="961"/>
                    <a:pt x="573" y="961"/>
                    <a:pt x="579" y="955"/>
                  </a:cubicBezTo>
                  <a:cubicBezTo>
                    <a:pt x="957" y="578"/>
                    <a:pt x="957" y="578"/>
                    <a:pt x="957" y="578"/>
                  </a:cubicBezTo>
                  <a:cubicBezTo>
                    <a:pt x="960" y="575"/>
                    <a:pt x="962" y="570"/>
                    <a:pt x="962" y="566"/>
                  </a:cubicBezTo>
                  <a:cubicBezTo>
                    <a:pt x="962" y="16"/>
                    <a:pt x="962" y="16"/>
                    <a:pt x="962" y="16"/>
                  </a:cubicBezTo>
                  <a:cubicBezTo>
                    <a:pt x="962" y="7"/>
                    <a:pt x="954" y="0"/>
                    <a:pt x="945" y="0"/>
                  </a:cubicBezTo>
                  <a:cubicBezTo>
                    <a:pt x="395" y="0"/>
                    <a:pt x="395" y="0"/>
                    <a:pt x="395" y="0"/>
                  </a:cubicBezTo>
                  <a:cubicBezTo>
                    <a:pt x="391" y="0"/>
                    <a:pt x="387" y="2"/>
                    <a:pt x="384" y="5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/>
            </a:p>
          </p:txBody>
        </p:sp>
        <p:pic>
          <p:nvPicPr>
            <p:cNvPr id="18" name="Picture 3" descr="Transfer">
              <a:extLst>
                <a:ext uri="{FF2B5EF4-FFF2-40B4-BE49-F238E27FC236}">
                  <a16:creationId xmlns:a16="http://schemas.microsoft.com/office/drawing/2014/main" id="{4E8684E8-61D9-478C-8B86-9329F99E6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650456" y="3422780"/>
              <a:ext cx="457200" cy="4572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745FDE7-95C5-4420-913D-8F1C3434604C}"/>
              </a:ext>
            </a:extLst>
          </p:cNvPr>
          <p:cNvGrpSpPr/>
          <p:nvPr/>
        </p:nvGrpSpPr>
        <p:grpSpPr>
          <a:xfrm>
            <a:off x="4657031" y="2895095"/>
            <a:ext cx="1533702" cy="1504309"/>
            <a:chOff x="4657031" y="3042582"/>
            <a:chExt cx="1533702" cy="15043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CE70A4A-657D-4A0A-B2E4-5A65538F7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031" y="3042582"/>
              <a:ext cx="1533702" cy="1504309"/>
            </a:xfrm>
            <a:custGeom>
              <a:avLst/>
              <a:gdLst>
                <a:gd name="T0" fmla="*/ 5 w 980"/>
                <a:gd name="T1" fmla="*/ 5 h 961"/>
                <a:gd name="T2" fmla="*/ 5 w 980"/>
                <a:gd name="T3" fmla="*/ 5 h 961"/>
                <a:gd name="T4" fmla="*/ 0 w 980"/>
                <a:gd name="T5" fmla="*/ 16 h 961"/>
                <a:gd name="T6" fmla="*/ 0 w 980"/>
                <a:gd name="T7" fmla="*/ 548 h 961"/>
                <a:gd name="T8" fmla="*/ 5 w 980"/>
                <a:gd name="T9" fmla="*/ 559 h 961"/>
                <a:gd name="T10" fmla="*/ 401 w 980"/>
                <a:gd name="T11" fmla="*/ 955 h 961"/>
                <a:gd name="T12" fmla="*/ 424 w 980"/>
                <a:gd name="T13" fmla="*/ 955 h 961"/>
                <a:gd name="T14" fmla="*/ 974 w 980"/>
                <a:gd name="T15" fmla="*/ 405 h 961"/>
                <a:gd name="T16" fmla="*/ 974 w 980"/>
                <a:gd name="T17" fmla="*/ 382 h 961"/>
                <a:gd name="T18" fmla="*/ 596 w 980"/>
                <a:gd name="T19" fmla="*/ 5 h 961"/>
                <a:gd name="T20" fmla="*/ 585 w 980"/>
                <a:gd name="T21" fmla="*/ 0 h 961"/>
                <a:gd name="T22" fmla="*/ 16 w 980"/>
                <a:gd name="T23" fmla="*/ 0 h 961"/>
                <a:gd name="T24" fmla="*/ 5 w 980"/>
                <a:gd name="T25" fmla="*/ 5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0" h="961"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8"/>
                    <a:pt x="0" y="12"/>
                    <a:pt x="0" y="16"/>
                  </a:cubicBezTo>
                  <a:cubicBezTo>
                    <a:pt x="0" y="548"/>
                    <a:pt x="0" y="548"/>
                    <a:pt x="0" y="548"/>
                  </a:cubicBezTo>
                  <a:cubicBezTo>
                    <a:pt x="0" y="552"/>
                    <a:pt x="2" y="556"/>
                    <a:pt x="5" y="559"/>
                  </a:cubicBezTo>
                  <a:cubicBezTo>
                    <a:pt x="401" y="955"/>
                    <a:pt x="401" y="955"/>
                    <a:pt x="401" y="955"/>
                  </a:cubicBezTo>
                  <a:cubicBezTo>
                    <a:pt x="407" y="961"/>
                    <a:pt x="417" y="961"/>
                    <a:pt x="424" y="955"/>
                  </a:cubicBezTo>
                  <a:cubicBezTo>
                    <a:pt x="974" y="405"/>
                    <a:pt x="974" y="405"/>
                    <a:pt x="974" y="405"/>
                  </a:cubicBezTo>
                  <a:cubicBezTo>
                    <a:pt x="980" y="399"/>
                    <a:pt x="980" y="388"/>
                    <a:pt x="974" y="382"/>
                  </a:cubicBezTo>
                  <a:cubicBezTo>
                    <a:pt x="596" y="5"/>
                    <a:pt x="596" y="5"/>
                    <a:pt x="596" y="5"/>
                  </a:cubicBezTo>
                  <a:cubicBezTo>
                    <a:pt x="593" y="2"/>
                    <a:pt x="589" y="0"/>
                    <a:pt x="58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2"/>
                    <a:pt x="5" y="5"/>
                  </a:cubicBezTo>
                  <a:close/>
                </a:path>
              </a:pathLst>
            </a:custGeom>
            <a:solidFill>
              <a:schemeClr val="accent4"/>
            </a:solidFill>
            <a:ln w="38100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/>
            </a:p>
          </p:txBody>
        </p:sp>
        <p:pic>
          <p:nvPicPr>
            <p:cNvPr id="21" name="Picture 4" descr="Network">
              <a:extLst>
                <a:ext uri="{FF2B5EF4-FFF2-40B4-BE49-F238E27FC236}">
                  <a16:creationId xmlns:a16="http://schemas.microsoft.com/office/drawing/2014/main" id="{DBA76AD3-D20F-4C94-B003-8B2201D5D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070089" y="3422780"/>
              <a:ext cx="457200" cy="457200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B95C891-D826-4511-95DA-CB5F1AC78169}"/>
              </a:ext>
            </a:extLst>
          </p:cNvPr>
          <p:cNvSpPr txBox="1">
            <a:spLocks/>
          </p:cNvSpPr>
          <p:nvPr/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Z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Other Relationship Modifiers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889259B1-D3F9-416F-9E79-98EF41869D63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Modifying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72585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D925A5-BCA3-4BF1-BEDB-AD87FFED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Relationships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100493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16681-8BAA-4886-AAAF-02A736F7F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Context Transitions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1125EC-8429-4F09-BDB3-44788B497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4038" y="-572527"/>
            <a:ext cx="3002056" cy="572527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Section Title 3</a:t>
            </a:r>
          </a:p>
        </p:txBody>
      </p:sp>
    </p:spTree>
    <p:extLst>
      <p:ext uri="{BB962C8B-B14F-4D97-AF65-F5344CB8AC3E}">
        <p14:creationId xmlns:p14="http://schemas.microsoft.com/office/powerpoint/2010/main" val="42348960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n animal standing on a dry grass field&#10;&#10;Description automatically generated">
            <a:extLst>
              <a:ext uri="{FF2B5EF4-FFF2-40B4-BE49-F238E27FC236}">
                <a16:creationId xmlns:a16="http://schemas.microsoft.com/office/drawing/2014/main" id="{3B9E3AE6-CA1C-4EB0-A41F-D2F4FA6D52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59" b="24854"/>
          <a:stretch/>
        </p:blipFill>
        <p:spPr>
          <a:xfrm>
            <a:off x="175261" y="60960"/>
            <a:ext cx="8648700" cy="3187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E69437-4524-443A-A4DE-52DF68DB5DAC}"/>
              </a:ext>
            </a:extLst>
          </p:cNvPr>
          <p:cNvSpPr txBox="1"/>
          <p:nvPr/>
        </p:nvSpPr>
        <p:spPr>
          <a:xfrm>
            <a:off x="175261" y="3248683"/>
            <a:ext cx="8648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3"/>
                </a:solidFill>
              </a:rPr>
              <a:t>CONTEXT TRANSITION</a:t>
            </a:r>
            <a:r>
              <a:rPr lang="en-US" sz="3200" dirty="0"/>
              <a:t> is using the </a:t>
            </a:r>
            <a:r>
              <a:rPr lang="en-US" sz="3200" dirty="0">
                <a:solidFill>
                  <a:schemeClr val="accent3"/>
                </a:solidFill>
              </a:rPr>
              <a:t>ROW CONTEXT</a:t>
            </a:r>
            <a:r>
              <a:rPr lang="en-US" sz="3200" dirty="0"/>
              <a:t> to create a new </a:t>
            </a:r>
            <a:r>
              <a:rPr lang="en-US" sz="3200" dirty="0">
                <a:solidFill>
                  <a:schemeClr val="accent3"/>
                </a:solidFill>
              </a:rPr>
              <a:t>FILTER CONTEXT</a:t>
            </a:r>
            <a:r>
              <a:rPr lang="en-US" sz="3200" dirty="0"/>
              <a:t>.</a:t>
            </a:r>
            <a:endParaRPr lang="en-ZA" sz="3200" dirty="0"/>
          </a:p>
        </p:txBody>
      </p:sp>
    </p:spTree>
    <p:extLst>
      <p:ext uri="{BB962C8B-B14F-4D97-AF65-F5344CB8AC3E}">
        <p14:creationId xmlns:p14="http://schemas.microsoft.com/office/powerpoint/2010/main" val="41117256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0E077-2DCA-43FC-B060-E5DF1CA83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870" y="480060"/>
            <a:ext cx="8320260" cy="3718560"/>
          </a:xfrm>
        </p:spPr>
        <p:txBody>
          <a:bodyPr/>
          <a:lstStyle/>
          <a:p>
            <a:r>
              <a:rPr lang="en-US" sz="2000" dirty="0">
                <a:solidFill>
                  <a:srgbClr val="333333"/>
                </a:solidFill>
              </a:rPr>
              <a:t>Context Transition Example :=</a:t>
            </a:r>
            <a:br>
              <a:rPr lang="en-US" sz="2000" dirty="0"/>
            </a:br>
            <a:r>
              <a:rPr lang="en-US" sz="2000" dirty="0">
                <a:solidFill>
                  <a:srgbClr val="035ACA"/>
                </a:solidFill>
              </a:rPr>
              <a:t>SUMX</a:t>
            </a:r>
            <a:r>
              <a:rPr lang="en-US" sz="2000" dirty="0">
                <a:solidFill>
                  <a:srgbClr val="808080"/>
                </a:solidFill>
              </a:rPr>
              <a:t> (</a:t>
            </a:r>
            <a:br>
              <a:rPr lang="en-US" sz="2000" dirty="0"/>
            </a:br>
            <a:r>
              <a:rPr lang="en-US" sz="2000" dirty="0">
                <a:solidFill>
                  <a:srgbClr val="333333"/>
                </a:solidFill>
              </a:rPr>
              <a:t>    Photo,</a:t>
            </a:r>
            <a:br>
              <a:rPr lang="en-US" sz="2000" dirty="0"/>
            </a:br>
            <a:r>
              <a:rPr lang="en-US" sz="2000" dirty="0">
                <a:solidFill>
                  <a:srgbClr val="333333"/>
                </a:solidFill>
              </a:rPr>
              <a:t>    </a:t>
            </a:r>
            <a:r>
              <a:rPr lang="en-US" sz="2000" dirty="0">
                <a:solidFill>
                  <a:srgbClr val="035ACA"/>
                </a:solidFill>
              </a:rPr>
              <a:t>VAR</a:t>
            </a:r>
            <a:r>
              <a:rPr lang="en-US" sz="2000" dirty="0">
                <a:solidFill>
                  <a:srgbClr val="333333"/>
                </a:solidFill>
              </a:rPr>
              <a:t> </a:t>
            </a:r>
            <a:r>
              <a:rPr lang="en-US" sz="2000" dirty="0" err="1">
                <a:solidFill>
                  <a:srgbClr val="49B0AF"/>
                </a:solidFill>
              </a:rPr>
              <a:t>v_myNumberOfSubjects</a:t>
            </a:r>
            <a:r>
              <a:rPr lang="en-US" sz="2000" dirty="0">
                <a:solidFill>
                  <a:srgbClr val="333333"/>
                </a:solidFill>
              </a:rPr>
              <a:t> = Photo[# of Subjects]</a:t>
            </a:r>
            <a:br>
              <a:rPr lang="en-US" sz="2000" dirty="0"/>
            </a:br>
            <a:r>
              <a:rPr lang="en-US" sz="2000" dirty="0">
                <a:solidFill>
                  <a:srgbClr val="333333"/>
                </a:solidFill>
              </a:rPr>
              <a:t>    </a:t>
            </a:r>
            <a:r>
              <a:rPr lang="en-US" sz="2000" dirty="0">
                <a:solidFill>
                  <a:srgbClr val="035ACA"/>
                </a:solidFill>
              </a:rPr>
              <a:t>RETURN</a:t>
            </a:r>
            <a:br>
              <a:rPr lang="en-US" sz="2000" dirty="0"/>
            </a:br>
            <a:r>
              <a:rPr lang="en-US" sz="2000" dirty="0">
                <a:solidFill>
                  <a:srgbClr val="333333"/>
                </a:solidFill>
              </a:rPr>
              <a:t>        </a:t>
            </a:r>
            <a:r>
              <a:rPr lang="en-US" sz="2000" dirty="0">
                <a:solidFill>
                  <a:srgbClr val="035ACA"/>
                </a:solidFill>
              </a:rPr>
              <a:t>CALCULATE</a:t>
            </a:r>
            <a:r>
              <a:rPr lang="en-US" sz="2000" dirty="0">
                <a:solidFill>
                  <a:srgbClr val="808080"/>
                </a:solidFill>
              </a:rPr>
              <a:t> (</a:t>
            </a:r>
            <a:br>
              <a:rPr lang="en-US" sz="2000" dirty="0"/>
            </a:br>
            <a:r>
              <a:rPr lang="en-US" sz="2000" dirty="0">
                <a:solidFill>
                  <a:srgbClr val="333333"/>
                </a:solidFill>
              </a:rPr>
              <a:t>            </a:t>
            </a:r>
            <a:r>
              <a:rPr lang="en-US" sz="2000" dirty="0">
                <a:solidFill>
                  <a:srgbClr val="035ACA"/>
                </a:solidFill>
              </a:rPr>
              <a:t>COUNTROWS</a:t>
            </a:r>
            <a:r>
              <a:rPr lang="en-US" sz="2000" dirty="0">
                <a:solidFill>
                  <a:srgbClr val="808080"/>
                </a:solidFill>
              </a:rPr>
              <a:t> (</a:t>
            </a:r>
            <a:r>
              <a:rPr lang="en-US" sz="2000" dirty="0">
                <a:solidFill>
                  <a:srgbClr val="333333"/>
                </a:solidFill>
              </a:rPr>
              <a:t> Photo </a:t>
            </a:r>
            <a:r>
              <a:rPr lang="en-US" sz="2000" dirty="0">
                <a:solidFill>
                  <a:srgbClr val="808080"/>
                </a:solidFill>
              </a:rPr>
              <a:t>)</a:t>
            </a:r>
            <a:r>
              <a:rPr lang="en-US" sz="2000" dirty="0">
                <a:solidFill>
                  <a:srgbClr val="333333"/>
                </a:solidFill>
              </a:rPr>
              <a:t>,</a:t>
            </a:r>
            <a:br>
              <a:rPr lang="en-US" sz="2000" dirty="0"/>
            </a:br>
            <a:r>
              <a:rPr lang="en-US" sz="2000" dirty="0">
                <a:solidFill>
                  <a:srgbClr val="333333"/>
                </a:solidFill>
              </a:rPr>
              <a:t>            </a:t>
            </a:r>
            <a:r>
              <a:rPr lang="en-US" sz="2000" dirty="0">
                <a:solidFill>
                  <a:srgbClr val="035ACA"/>
                </a:solidFill>
              </a:rPr>
              <a:t>ALL</a:t>
            </a:r>
            <a:r>
              <a:rPr lang="en-US" sz="2000" dirty="0">
                <a:solidFill>
                  <a:srgbClr val="808080"/>
                </a:solidFill>
              </a:rPr>
              <a:t> (</a:t>
            </a:r>
            <a:r>
              <a:rPr lang="en-US" sz="2000" dirty="0">
                <a:solidFill>
                  <a:srgbClr val="333333"/>
                </a:solidFill>
              </a:rPr>
              <a:t> Photo </a:t>
            </a:r>
            <a:r>
              <a:rPr lang="en-US" sz="2000" dirty="0">
                <a:solidFill>
                  <a:srgbClr val="808080"/>
                </a:solidFill>
              </a:rPr>
              <a:t>)</a:t>
            </a:r>
            <a:r>
              <a:rPr lang="en-US" sz="2000" dirty="0">
                <a:solidFill>
                  <a:srgbClr val="333333"/>
                </a:solidFill>
              </a:rPr>
              <a:t>,</a:t>
            </a:r>
            <a:br>
              <a:rPr lang="en-US" sz="2000" dirty="0"/>
            </a:br>
            <a:r>
              <a:rPr lang="en-US" sz="2000" dirty="0">
                <a:solidFill>
                  <a:srgbClr val="333333"/>
                </a:solidFill>
              </a:rPr>
              <a:t>            Photo[# of Subjects] &gt;= </a:t>
            </a:r>
            <a:r>
              <a:rPr lang="en-US" sz="2000" dirty="0" err="1">
                <a:solidFill>
                  <a:srgbClr val="49B0AF"/>
                </a:solidFill>
              </a:rPr>
              <a:t>v_myNumberOfSubjects</a:t>
            </a:r>
            <a:br>
              <a:rPr lang="en-US" sz="2000" dirty="0"/>
            </a:br>
            <a:r>
              <a:rPr lang="en-US" sz="2000" dirty="0">
                <a:solidFill>
                  <a:srgbClr val="333333"/>
                </a:solidFill>
              </a:rPr>
              <a:t>        </a:t>
            </a:r>
            <a:r>
              <a:rPr lang="en-US" sz="2000" dirty="0">
                <a:solidFill>
                  <a:srgbClr val="808080"/>
                </a:solidFill>
              </a:rPr>
              <a:t>)</a:t>
            </a:r>
            <a:br>
              <a:rPr lang="en-US" sz="2000" dirty="0"/>
            </a:br>
            <a:r>
              <a:rPr lang="en-US" sz="2000" dirty="0">
                <a:solidFill>
                  <a:srgbClr val="808080"/>
                </a:solidFill>
              </a:rPr>
              <a:t>)</a:t>
            </a:r>
            <a:endParaRPr lang="en-ZA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648EAC-E61A-46EA-A56D-6BE0967C719A}"/>
              </a:ext>
            </a:extLst>
          </p:cNvPr>
          <p:cNvSpPr/>
          <p:nvPr/>
        </p:nvSpPr>
        <p:spPr>
          <a:xfrm>
            <a:off x="1013460" y="1143000"/>
            <a:ext cx="876300" cy="3048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F24C5A-FCD5-489C-B495-44895E5BEB58}"/>
              </a:ext>
            </a:extLst>
          </p:cNvPr>
          <p:cNvSpPr/>
          <p:nvPr/>
        </p:nvSpPr>
        <p:spPr>
          <a:xfrm>
            <a:off x="1013460" y="1440180"/>
            <a:ext cx="6652260" cy="3048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B48306-A623-4271-96F9-2BC8C18FE308}"/>
              </a:ext>
            </a:extLst>
          </p:cNvPr>
          <p:cNvSpPr/>
          <p:nvPr/>
        </p:nvSpPr>
        <p:spPr>
          <a:xfrm>
            <a:off x="1569720" y="2049780"/>
            <a:ext cx="6949440" cy="12496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05D2CA-6A5D-4567-9CE9-EB1DBDF97741}"/>
              </a:ext>
            </a:extLst>
          </p:cNvPr>
          <p:cNvSpPr/>
          <p:nvPr/>
        </p:nvSpPr>
        <p:spPr>
          <a:xfrm>
            <a:off x="2141220" y="2362200"/>
            <a:ext cx="2727960" cy="3048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DC6B1C-BF37-418A-AAC4-3C0016A0B887}"/>
              </a:ext>
            </a:extLst>
          </p:cNvPr>
          <p:cNvSpPr/>
          <p:nvPr/>
        </p:nvSpPr>
        <p:spPr>
          <a:xfrm>
            <a:off x="2141220" y="2667000"/>
            <a:ext cx="1851660" cy="3048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D6BBFE-F7F8-4346-86C8-28F82A7DE64E}"/>
              </a:ext>
            </a:extLst>
          </p:cNvPr>
          <p:cNvSpPr/>
          <p:nvPr/>
        </p:nvSpPr>
        <p:spPr>
          <a:xfrm>
            <a:off x="2141220" y="2971800"/>
            <a:ext cx="6278880" cy="3048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9BBE9D-9A5F-441E-8B54-BA30EC20E92B}"/>
              </a:ext>
            </a:extLst>
          </p:cNvPr>
          <p:cNvSpPr/>
          <p:nvPr/>
        </p:nvSpPr>
        <p:spPr>
          <a:xfrm>
            <a:off x="434730" y="830580"/>
            <a:ext cx="1058790" cy="3048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0152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16681-8BAA-4886-AAAF-02A736F7F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What is Evaluation Context?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1125EC-8429-4F09-BDB3-44788B497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573088"/>
            <a:ext cx="3001963" cy="573088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Section Title 3</a:t>
            </a:r>
          </a:p>
        </p:txBody>
      </p:sp>
    </p:spTree>
    <p:extLst>
      <p:ext uri="{BB962C8B-B14F-4D97-AF65-F5344CB8AC3E}">
        <p14:creationId xmlns:p14="http://schemas.microsoft.com/office/powerpoint/2010/main" val="11856111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D6EC19FD-5793-470E-8596-F110007A8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405" y="1941590"/>
            <a:ext cx="4105275" cy="1803400"/>
          </a:xfrm>
        </p:spPr>
        <p:txBody>
          <a:bodyPr/>
          <a:lstStyle/>
          <a:p>
            <a:r>
              <a:rPr lang="en-US" dirty="0"/>
              <a:t>Context Transition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685230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16681-8BAA-4886-AAAF-02A736F7F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Questions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1125EC-8429-4F09-BDB3-44788B497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4038" y="-572527"/>
            <a:ext cx="3002056" cy="572527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Section Title 3</a:t>
            </a:r>
          </a:p>
        </p:txBody>
      </p:sp>
    </p:spTree>
    <p:extLst>
      <p:ext uri="{BB962C8B-B14F-4D97-AF65-F5344CB8AC3E}">
        <p14:creationId xmlns:p14="http://schemas.microsoft.com/office/powerpoint/2010/main" val="22695062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40101F-8E3C-86FA-6A0F-C3E1F4912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667E71F9-A5B2-12E6-F52B-1D03D040FD02}"/>
              </a:ext>
            </a:extLst>
          </p:cNvPr>
          <p:cNvSpPr/>
          <p:nvPr/>
        </p:nvSpPr>
        <p:spPr>
          <a:xfrm>
            <a:off x="1307918" y="2161902"/>
            <a:ext cx="1433649" cy="14336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C5EA8-4D81-7A68-6610-CB0D7889D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820" y="2421527"/>
            <a:ext cx="3976024" cy="597065"/>
          </a:xfrm>
        </p:spPr>
        <p:txBody>
          <a:bodyPr/>
          <a:lstStyle/>
          <a:p>
            <a:r>
              <a:rPr lang="en-CA" dirty="0">
                <a:solidFill>
                  <a:schemeClr val="accent6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James McGillivray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7A19E-2517-1697-533E-AAF383910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6067" y="3090001"/>
            <a:ext cx="3747519" cy="1068958"/>
          </a:xfrm>
        </p:spPr>
        <p:txBody>
          <a:bodyPr/>
          <a:lstStyle/>
          <a:p>
            <a:r>
              <a:rPr lang="en-CA" dirty="0"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/</a:t>
            </a:r>
            <a:r>
              <a:rPr lang="en-CA" dirty="0" err="1"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thejimmyrsa</a:t>
            </a:r>
            <a:endParaRPr lang="en-CA" dirty="0">
              <a:solidFill>
                <a:schemeClr val="accent5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CA" dirty="0">
                <a:solidFill>
                  <a:schemeClr val="accent5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james@cobaltanalytics.io</a:t>
            </a:r>
          </a:p>
        </p:txBody>
      </p:sp>
      <p:pic>
        <p:nvPicPr>
          <p:cNvPr id="2" name="Graphic 1" descr="List with solid fill">
            <a:extLst>
              <a:ext uri="{FF2B5EF4-FFF2-40B4-BE49-F238E27FC236}">
                <a16:creationId xmlns:a16="http://schemas.microsoft.com/office/drawing/2014/main" id="{AC0E7176-8F5B-80A3-FF22-AD68B73C1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7543" y="2421527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3655C6-667D-43D2-7CE8-00F994B1B8D0}"/>
              </a:ext>
            </a:extLst>
          </p:cNvPr>
          <p:cNvSpPr txBox="1"/>
          <p:nvPr/>
        </p:nvSpPr>
        <p:spPr>
          <a:xfrm>
            <a:off x="109474" y="3624480"/>
            <a:ext cx="383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Please fill out the session evaluation</a:t>
            </a:r>
            <a:endParaRPr lang="en-ZA" dirty="0">
              <a:solidFill>
                <a:schemeClr val="accent2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85F540-E987-B469-E673-82D758F70C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3732" y="203491"/>
            <a:ext cx="1562100" cy="1562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1BE073-858A-C0CF-1C9E-AAFDEE400E79}"/>
              </a:ext>
            </a:extLst>
          </p:cNvPr>
          <p:cNvSpPr txBox="1"/>
          <p:nvPr/>
        </p:nvSpPr>
        <p:spPr>
          <a:xfrm>
            <a:off x="6493803" y="445932"/>
            <a:ext cx="18373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Session</a:t>
            </a:r>
          </a:p>
          <a:p>
            <a:r>
              <a:rPr lang="en-US" sz="3200" dirty="0">
                <a:solidFill>
                  <a:schemeClr val="accent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Materials</a:t>
            </a:r>
            <a:endParaRPr lang="en-ZA" sz="3200" dirty="0">
              <a:solidFill>
                <a:schemeClr val="accent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441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960DE-1CE3-4158-8EA2-63B23812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975913"/>
          </a:xfrm>
        </p:spPr>
        <p:txBody>
          <a:bodyPr/>
          <a:lstStyle/>
          <a:p>
            <a:r>
              <a:rPr lang="en-US" b="0" dirty="0"/>
              <a:t>Evaluation Context</a:t>
            </a:r>
            <a:br>
              <a:rPr lang="en-US" dirty="0"/>
            </a:br>
            <a:r>
              <a:rPr lang="en-US" sz="2000" b="0" dirty="0">
                <a:latin typeface="+mj-lt"/>
              </a:rPr>
              <a:t>the theory bit</a:t>
            </a:r>
            <a:endParaRPr lang="en-ZA" sz="2000" b="0" dirty="0">
              <a:latin typeface="+mj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FB2249-7AAD-4819-AD8E-BD1731D97B0A}"/>
              </a:ext>
            </a:extLst>
          </p:cNvPr>
          <p:cNvGrpSpPr/>
          <p:nvPr/>
        </p:nvGrpSpPr>
        <p:grpSpPr>
          <a:xfrm>
            <a:off x="654871" y="1776812"/>
            <a:ext cx="1857375" cy="2292526"/>
            <a:chOff x="654871" y="1776812"/>
            <a:chExt cx="1857375" cy="2292526"/>
          </a:xfrm>
        </p:grpSpPr>
        <p:sp>
          <p:nvSpPr>
            <p:cNvPr id="35" name="TextBox 34"/>
            <p:cNvSpPr txBox="1"/>
            <p:nvPr/>
          </p:nvSpPr>
          <p:spPr>
            <a:xfrm>
              <a:off x="1161675" y="2914020"/>
              <a:ext cx="856444" cy="300068"/>
            </a:xfrm>
            <a:prstGeom prst="rect">
              <a:avLst/>
            </a:prstGeom>
            <a:noFill/>
          </p:spPr>
          <p:txBody>
            <a:bodyPr wrap="square" lIns="68566" tIns="34283" rIns="68566" bIns="34283" rtlCol="0">
              <a:spAutoFit/>
            </a:bodyPr>
            <a:lstStyle/>
            <a:p>
              <a:pPr algn="ctr"/>
              <a:r>
                <a:rPr lang="en-ZA" sz="1500" b="1" dirty="0">
                  <a:latin typeface="Segoe UI" panose="020B0502040204020203" pitchFamily="34" charset="0"/>
                  <a:cs typeface="Lato Regular"/>
                </a:rPr>
                <a:t>Why?</a:t>
              </a:r>
              <a:endParaRPr lang="id-ID" sz="1500" b="1" dirty="0">
                <a:latin typeface="Segoe UI" panose="020B0502040204020203" pitchFamily="34" charset="0"/>
                <a:cs typeface="Lato Regular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54871" y="3192189"/>
              <a:ext cx="1857375" cy="877149"/>
            </a:xfrm>
            <a:prstGeom prst="rect">
              <a:avLst/>
            </a:prstGeom>
            <a:noFill/>
          </p:spPr>
          <p:txBody>
            <a:bodyPr wrap="square" lIns="68566" tIns="34283" rIns="68566" bIns="34283" rtlCol="0">
              <a:spAutoFit/>
            </a:bodyPr>
            <a:lstStyle/>
            <a:p>
              <a:pPr algn="ctr"/>
              <a:r>
                <a:rPr lang="en-US" sz="105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As soon as you want to move into more complicated analytics, you need to understand evaluation contexts</a:t>
              </a:r>
              <a:endParaRPr lang="en-US" sz="1050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4" name="Round Diagonal Corner Rectangle 53"/>
            <p:cNvSpPr/>
            <p:nvPr/>
          </p:nvSpPr>
          <p:spPr>
            <a:xfrm>
              <a:off x="1085475" y="1776812"/>
              <a:ext cx="975659" cy="975913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82" tIns="41141" rIns="82282" bIns="41141" rtlCol="0" anchor="ctr"/>
            <a:lstStyle/>
            <a:p>
              <a:pPr algn="ctr"/>
              <a:endParaRPr lang="bg-BG" sz="675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pic>
          <p:nvPicPr>
            <p:cNvPr id="7" name="Graphic 6" descr="Classroom">
              <a:extLst>
                <a:ext uri="{FF2B5EF4-FFF2-40B4-BE49-F238E27FC236}">
                  <a16:creationId xmlns:a16="http://schemas.microsoft.com/office/drawing/2014/main" id="{47A4ABBB-811B-4F54-A67C-B4CDCEA2E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237649" y="1937598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DE9FD9-808C-418E-A033-283A79C7EC2D}"/>
              </a:ext>
            </a:extLst>
          </p:cNvPr>
          <p:cNvGrpSpPr/>
          <p:nvPr/>
        </p:nvGrpSpPr>
        <p:grpSpPr>
          <a:xfrm>
            <a:off x="2706291" y="1776812"/>
            <a:ext cx="1857375" cy="1650160"/>
            <a:chOff x="2706291" y="1776812"/>
            <a:chExt cx="1857375" cy="1650160"/>
          </a:xfrm>
        </p:grpSpPr>
        <p:sp>
          <p:nvSpPr>
            <p:cNvPr id="37" name="TextBox 36"/>
            <p:cNvSpPr txBox="1"/>
            <p:nvPr/>
          </p:nvSpPr>
          <p:spPr>
            <a:xfrm>
              <a:off x="2858691" y="2917985"/>
              <a:ext cx="1562100" cy="300068"/>
            </a:xfrm>
            <a:prstGeom prst="rect">
              <a:avLst/>
            </a:prstGeom>
            <a:noFill/>
          </p:spPr>
          <p:txBody>
            <a:bodyPr wrap="square" lIns="68566" tIns="34283" rIns="68566" bIns="34283" rtlCol="0">
              <a:spAutoFit/>
            </a:bodyPr>
            <a:lstStyle/>
            <a:p>
              <a:pPr algn="ctr"/>
              <a:r>
                <a:rPr lang="en-ZA" sz="1500" b="1" dirty="0">
                  <a:latin typeface="Segoe UI" panose="020B0502040204020203" pitchFamily="34" charset="0"/>
                  <a:cs typeface="Lato Regular"/>
                </a:rPr>
                <a:t>Intuitive</a:t>
              </a:r>
              <a:endParaRPr lang="id-ID" sz="1500" b="1" dirty="0">
                <a:latin typeface="Segoe UI" panose="020B0502040204020203" pitchFamily="34" charset="0"/>
                <a:cs typeface="Lato Regular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706291" y="3196154"/>
              <a:ext cx="1857375" cy="230818"/>
            </a:xfrm>
            <a:prstGeom prst="rect">
              <a:avLst/>
            </a:prstGeom>
            <a:noFill/>
          </p:spPr>
          <p:txBody>
            <a:bodyPr wrap="square" lIns="68566" tIns="34283" rIns="68566" bIns="34283" rtlCol="0">
              <a:spAutoFit/>
            </a:bodyPr>
            <a:lstStyle/>
            <a:p>
              <a:pPr algn="ctr"/>
              <a:r>
                <a:rPr lang="en-US" sz="105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…but not simple</a:t>
              </a:r>
            </a:p>
          </p:txBody>
        </p:sp>
        <p:sp>
          <p:nvSpPr>
            <p:cNvPr id="53" name="Round Diagonal Corner Rectangle 52"/>
            <p:cNvSpPr/>
            <p:nvPr/>
          </p:nvSpPr>
          <p:spPr>
            <a:xfrm rot="5400000">
              <a:off x="3128716" y="1776939"/>
              <a:ext cx="975913" cy="975659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82" tIns="41141" rIns="82282" bIns="41141" rtlCol="0" anchor="ctr"/>
            <a:lstStyle/>
            <a:p>
              <a:pPr algn="ctr"/>
              <a:endParaRPr lang="bg-BG" sz="675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pic>
          <p:nvPicPr>
            <p:cNvPr id="9" name="Graphic 8" descr="Brain in head">
              <a:extLst>
                <a:ext uri="{FF2B5EF4-FFF2-40B4-BE49-F238E27FC236}">
                  <a16:creationId xmlns:a16="http://schemas.microsoft.com/office/drawing/2014/main" id="{1F1BAE07-A5BE-4498-83CA-DE432F4F7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292672" y="1937598"/>
              <a:ext cx="648000" cy="648000"/>
            </a:xfrm>
            <a:prstGeom prst="rect">
              <a:avLst/>
            </a:prstGeom>
          </p:spPr>
        </p:pic>
      </p:grpSp>
      <p:sp>
        <p:nvSpPr>
          <p:cNvPr id="49" name="Subtitle 2">
            <a:extLst>
              <a:ext uri="{FF2B5EF4-FFF2-40B4-BE49-F238E27FC236}">
                <a16:creationId xmlns:a16="http://schemas.microsoft.com/office/drawing/2014/main" id="{7064569E-A461-45EF-BC15-FB7F93406F5F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Evaluation Context</a:t>
            </a:r>
          </a:p>
        </p:txBody>
      </p:sp>
    </p:spTree>
    <p:extLst>
      <p:ext uri="{BB962C8B-B14F-4D97-AF65-F5344CB8AC3E}">
        <p14:creationId xmlns:p14="http://schemas.microsoft.com/office/powerpoint/2010/main" val="347990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eopard standing on a dry grass field&#10;&#10;Description automatically generated">
            <a:extLst>
              <a:ext uri="{FF2B5EF4-FFF2-40B4-BE49-F238E27FC236}">
                <a16:creationId xmlns:a16="http://schemas.microsoft.com/office/drawing/2014/main" id="{5457EC98-AF37-47BF-8935-75C588BDB4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" r="9649"/>
          <a:stretch/>
        </p:blipFill>
        <p:spPr>
          <a:xfrm>
            <a:off x="3278567" y="0"/>
            <a:ext cx="5865433" cy="4331110"/>
          </a:xfrm>
          <a:custGeom>
            <a:avLst/>
            <a:gdLst>
              <a:gd name="connsiteX0" fmla="*/ 297580 w 6492238"/>
              <a:gd name="connsiteY0" fmla="*/ 0 h 4331110"/>
              <a:gd name="connsiteX1" fmla="*/ 6492238 w 6492238"/>
              <a:gd name="connsiteY1" fmla="*/ 0 h 4331110"/>
              <a:gd name="connsiteX2" fmla="*/ 6492238 w 6492238"/>
              <a:gd name="connsiteY2" fmla="*/ 4331110 h 4331110"/>
              <a:gd name="connsiteX3" fmla="*/ 0 w 6492238"/>
              <a:gd name="connsiteY3" fmla="*/ 4331110 h 433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2238" h="4331110">
                <a:moveTo>
                  <a:pt x="297580" y="0"/>
                </a:moveTo>
                <a:lnTo>
                  <a:pt x="6492238" y="0"/>
                </a:lnTo>
                <a:lnTo>
                  <a:pt x="6492238" y="4331110"/>
                </a:lnTo>
                <a:lnTo>
                  <a:pt x="0" y="4331110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004F84-88FE-4B82-8408-0CD18A2D67D2}"/>
              </a:ext>
            </a:extLst>
          </p:cNvPr>
          <p:cNvSpPr txBox="1"/>
          <p:nvPr/>
        </p:nvSpPr>
        <p:spPr>
          <a:xfrm>
            <a:off x="103240" y="125361"/>
            <a:ext cx="30160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is the same DAX formula able to return different results?</a:t>
            </a:r>
            <a:endParaRPr lang="en-ZA" sz="36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1E9AEE2-B667-4490-9958-E1310A6E6DAA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Evaluation Context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24847B-3391-4532-BC92-A465CD74B033}"/>
              </a:ext>
            </a:extLst>
          </p:cNvPr>
          <p:cNvSpPr txBox="1"/>
          <p:nvPr/>
        </p:nvSpPr>
        <p:spPr>
          <a:xfrm>
            <a:off x="103240" y="125361"/>
            <a:ext cx="324132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Each data point is calculated using its own </a:t>
            </a:r>
            <a:r>
              <a:rPr lang="en-US" sz="40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EVALUATION CONTEXT</a:t>
            </a:r>
            <a:endParaRPr lang="en-ZA" sz="3600" dirty="0">
              <a:solidFill>
                <a:schemeClr val="accent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45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"/>
</p:tagLst>
</file>

<file path=ppt/theme/theme1.xml><?xml version="1.0" encoding="utf-8"?>
<a:theme xmlns:a="http://schemas.openxmlformats.org/drawingml/2006/main" name="PASS Speaker Template_16x9">
  <a:themeElements>
    <a:clrScheme name="Neon Clean">
      <a:dk1>
        <a:srgbClr val="757070"/>
      </a:dk1>
      <a:lt1>
        <a:sysClr val="window" lastClr="FFFFFF"/>
      </a:lt1>
      <a:dk2>
        <a:srgbClr val="3F3F3F"/>
      </a:dk2>
      <a:lt2>
        <a:srgbClr val="FFFFFF"/>
      </a:lt2>
      <a:accent1>
        <a:srgbClr val="000AFF"/>
      </a:accent1>
      <a:accent2>
        <a:srgbClr val="00FF28"/>
      </a:accent2>
      <a:accent3>
        <a:srgbClr val="FF0063"/>
      </a:accent3>
      <a:accent4>
        <a:srgbClr val="070A34"/>
      </a:accent4>
      <a:accent5>
        <a:srgbClr val="CC00FF"/>
      </a:accent5>
      <a:accent6>
        <a:srgbClr val="FF7B02"/>
      </a:accent6>
      <a:hlink>
        <a:srgbClr val="F99F1C"/>
      </a:hlink>
      <a:folHlink>
        <a:srgbClr val="B93726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63FC1835F9F2488056FE496197273B" ma:contentTypeVersion="12" ma:contentTypeDescription="Create a new document." ma:contentTypeScope="" ma:versionID="1428468712332a7a89210d31dcc9ce27">
  <xsd:schema xmlns:xsd="http://www.w3.org/2001/XMLSchema" xmlns:xs="http://www.w3.org/2001/XMLSchema" xmlns:p="http://schemas.microsoft.com/office/2006/metadata/properties" xmlns:ns3="6c71add3-2da7-4cf2-8318-717c8973171d" xmlns:ns4="66e54e40-ad71-4d53-b820-1a169dfd100f" targetNamespace="http://schemas.microsoft.com/office/2006/metadata/properties" ma:root="true" ma:fieldsID="f0d9766d2be4ecf44abd4d806072db12" ns3:_="" ns4:_="">
    <xsd:import namespace="6c71add3-2da7-4cf2-8318-717c8973171d"/>
    <xsd:import namespace="66e54e40-ad71-4d53-b820-1a169dfd100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71add3-2da7-4cf2-8318-717c8973171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e54e40-ad71-4d53-b820-1a169dfd10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c71add3-2da7-4cf2-8318-717c8973171d">
      <UserInfo>
        <DisplayName>Anika Poliseno</DisplayName>
        <AccountId>27</AccountId>
        <AccountType/>
      </UserInfo>
      <UserInfo>
        <DisplayName>Audrey Adelinet</DisplayName>
        <AccountId>28</AccountId>
        <AccountType/>
      </UserInfo>
      <UserInfo>
        <DisplayName>Marcella McKeown</DisplayName>
        <AccountId>12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BE3CB615-C861-4624-AB0A-13ABDC7910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A8EAE9-1E1F-484D-B03F-10446D47D4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71add3-2da7-4cf2-8318-717c8973171d"/>
    <ds:schemaRef ds:uri="66e54e40-ad71-4d53-b820-1a169dfd10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B72F81-0575-463A-82A3-B988D742353D}">
  <ds:schemaRefs>
    <ds:schemaRef ds:uri="http://schemas.microsoft.com/office/2006/metadata/properties"/>
    <ds:schemaRef ds:uri="http://schemas.microsoft.com/office/infopath/2007/PartnerControls"/>
    <ds:schemaRef ds:uri="6c71add3-2da7-4cf2-8318-717c8973171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20258</TotalTime>
  <Words>2737</Words>
  <Application>Microsoft Office PowerPoint</Application>
  <PresentationFormat>On-screen Show (16:9)</PresentationFormat>
  <Paragraphs>1057</Paragraphs>
  <Slides>72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Arial</vt:lpstr>
      <vt:lpstr>Calibri</vt:lpstr>
      <vt:lpstr>Consolas</vt:lpstr>
      <vt:lpstr>Roboto Condensed</vt:lpstr>
      <vt:lpstr>Segoe UI</vt:lpstr>
      <vt:lpstr>Segoe UI Light</vt:lpstr>
      <vt:lpstr>Segoe UI Semibold</vt:lpstr>
      <vt:lpstr>Segoe UI Semilight</vt:lpstr>
      <vt:lpstr>VIC Light</vt:lpstr>
      <vt:lpstr>VIC SemiBold</vt:lpstr>
      <vt:lpstr>PASS Speaker Template_16x9</vt:lpstr>
      <vt:lpstr>Fundamentals of DAX Contexts</vt:lpstr>
      <vt:lpstr>James McGillivray</vt:lpstr>
      <vt:lpstr>PowerPoint Presentation</vt:lpstr>
      <vt:lpstr>PowerPoint Presentation</vt:lpstr>
      <vt:lpstr>PowerPoint Presentation</vt:lpstr>
      <vt:lpstr>PowerPoint Presentation</vt:lpstr>
      <vt:lpstr>Section Title 3</vt:lpstr>
      <vt:lpstr>Evaluation Context the theory bit</vt:lpstr>
      <vt:lpstr>PowerPoint Presentation</vt:lpstr>
      <vt:lpstr>PowerPoint Presentation</vt:lpstr>
      <vt:lpstr>PowerPoint Presentation</vt:lpstr>
      <vt:lpstr>PowerPoint Presentation</vt:lpstr>
      <vt:lpstr>Evaluation Context the theory bit</vt:lpstr>
      <vt:lpstr>Section Title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Title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Filter Context</vt:lpstr>
      <vt:lpstr>PowerPoint Presentation</vt:lpstr>
      <vt:lpstr>Section Title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Title 3</vt:lpstr>
      <vt:lpstr>PowerPoint Presentation</vt:lpstr>
      <vt:lpstr>PowerPoint Presentation</vt:lpstr>
      <vt:lpstr>PowerPoint Presentation</vt:lpstr>
      <vt:lpstr>PowerPoint Presentation</vt:lpstr>
      <vt:lpstr>EXPAND - REMOVE FILTERS</vt:lpstr>
      <vt:lpstr>CALCULATE</vt:lpstr>
      <vt:lpstr>Section Title 3</vt:lpstr>
      <vt:lpstr>PowerPoint Presentation</vt:lpstr>
      <vt:lpstr>PowerPoint Presentation</vt:lpstr>
      <vt:lpstr>PowerPoint Presentation</vt:lpstr>
      <vt:lpstr>Modifying Relationships</vt:lpstr>
      <vt:lpstr>Section Title 3</vt:lpstr>
      <vt:lpstr>PowerPoint Presentation</vt:lpstr>
      <vt:lpstr>PowerPoint Presentation</vt:lpstr>
      <vt:lpstr>Context Transition</vt:lpstr>
      <vt:lpstr>Section Title 3</vt:lpstr>
      <vt:lpstr>James McGillivray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James McGillivray</cp:lastModifiedBy>
  <cp:revision>10</cp:revision>
  <dcterms:created xsi:type="dcterms:W3CDTF">2013-07-12T18:23:55Z</dcterms:created>
  <dcterms:modified xsi:type="dcterms:W3CDTF">2025-06-19T08:47:01Z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0x0101001463FC1835F9F2488056FE496197273B</vt:lpwstr>
  </property>
  <property fmtid="{D5CDD505-2E9C-101B-9397-08002B2CF9AE}" pid="3" name="ArticulateGUID">
    <vt:lpwstr>D1F4C45D-12CD-444F-847A-B46484BEB192</vt:lpwstr>
  </property>
  <property fmtid="{D5CDD505-2E9C-101B-9397-08002B2CF9AE}" pid="4" name="ArticulatePath">
    <vt:lpwstr>https://sqlpass365.sharepoint.com/sites/Conferences/Shared Documents/2020 Summit/Program/Template/PASS_20_Virtual-Summit_speaker-presentation-update_Sept 14</vt:lpwstr>
  </property>
</Properties>
</file>